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4"/>
  </p:sldMasterIdLst>
  <p:notesMasterIdLst>
    <p:notesMasterId r:id="rId27"/>
  </p:notesMasterIdLst>
  <p:handoutMasterIdLst>
    <p:handoutMasterId r:id="rId28"/>
  </p:handoutMasterIdLst>
  <p:sldIdLst>
    <p:sldId id="4702" r:id="rId5"/>
    <p:sldId id="4701" r:id="rId6"/>
    <p:sldId id="256" r:id="rId7"/>
    <p:sldId id="4703" r:id="rId8"/>
    <p:sldId id="4704" r:id="rId9"/>
    <p:sldId id="4677" r:id="rId10"/>
    <p:sldId id="4681" r:id="rId11"/>
    <p:sldId id="4682" r:id="rId12"/>
    <p:sldId id="4707" r:id="rId13"/>
    <p:sldId id="4690" r:id="rId14"/>
    <p:sldId id="4686" r:id="rId15"/>
    <p:sldId id="4706" r:id="rId16"/>
    <p:sldId id="4688" r:id="rId17"/>
    <p:sldId id="4689" r:id="rId18"/>
    <p:sldId id="4708" r:id="rId19"/>
    <p:sldId id="4558" r:id="rId20"/>
    <p:sldId id="4692" r:id="rId21"/>
    <p:sldId id="4693" r:id="rId22"/>
    <p:sldId id="4705" r:id="rId23"/>
    <p:sldId id="4698" r:id="rId24"/>
    <p:sldId id="4697" r:id="rId25"/>
    <p:sldId id="902" r:id="rId26"/>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CFA"/>
    <a:srgbClr val="1C445C"/>
    <a:srgbClr val="002639"/>
    <a:srgbClr val="F2FBFA"/>
    <a:srgbClr val="FFBE07"/>
    <a:srgbClr val="ECEDEE"/>
    <a:srgbClr val="21B6D7"/>
    <a:srgbClr val="FFC700"/>
    <a:srgbClr val="000000"/>
    <a:srgbClr val="C7CA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24" autoAdjust="0"/>
    <p:restoredTop sz="96327" autoAdjust="0"/>
  </p:normalViewPr>
  <p:slideViewPr>
    <p:cSldViewPr>
      <p:cViewPr varScale="1">
        <p:scale>
          <a:sx n="100" d="100"/>
          <a:sy n="100" d="100"/>
        </p:scale>
        <p:origin x="258" y="72"/>
      </p:cViewPr>
      <p:guideLst/>
    </p:cSldViewPr>
  </p:slideViewPr>
  <p:notesTextViewPr>
    <p:cViewPr>
      <p:scale>
        <a:sx n="1" d="1"/>
        <a:sy n="1" d="1"/>
      </p:scale>
      <p:origin x="0" y="0"/>
    </p:cViewPr>
  </p:notesTextViewPr>
  <p:sorterViewPr>
    <p:cViewPr>
      <p:scale>
        <a:sx n="111" d="100"/>
        <a:sy n="111" d="100"/>
      </p:scale>
      <p:origin x="0" y="0"/>
    </p:cViewPr>
  </p:sorterViewPr>
  <p:notesViewPr>
    <p:cSldViewPr showGuides="1">
      <p:cViewPr varScale="1">
        <p:scale>
          <a:sx n="119" d="100"/>
          <a:sy n="119" d="100"/>
        </p:scale>
        <p:origin x="3920"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AE06AB-2169-41B4-8322-9D9B239C3A7E}" type="datetimeFigureOut">
              <a:rPr lang="en-GB" smtClean="0"/>
              <a:t>10/10/2023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D24B4C2-9DED-44E7-81BD-BAA3CD9024B3}" type="slidenum">
              <a:rPr lang="en-GB" smtClean="0"/>
              <a:t>‹#›</a:t>
            </a:fld>
            <a:endParaRPr lang="en-GB"/>
          </a:p>
        </p:txBody>
      </p:sp>
    </p:spTree>
    <p:extLst>
      <p:ext uri="{BB962C8B-B14F-4D97-AF65-F5344CB8AC3E}">
        <p14:creationId xmlns:p14="http://schemas.microsoft.com/office/powerpoint/2010/main" val="3417656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EFC9AF-0A91-4385-AD57-49CDED82C9C8}" type="datetimeFigureOut">
              <a:rPr lang="en-GB" smtClean="0"/>
              <a:t>10/10/2023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F8AC0D-B893-4DAB-8EBE-455F2201A022}" type="slidenum">
              <a:rPr lang="en-GB" smtClean="0"/>
              <a:t>‹#›</a:t>
            </a:fld>
            <a:endParaRPr lang="en-GB"/>
          </a:p>
        </p:txBody>
      </p:sp>
    </p:spTree>
    <p:extLst>
      <p:ext uri="{BB962C8B-B14F-4D97-AF65-F5344CB8AC3E}">
        <p14:creationId xmlns:p14="http://schemas.microsoft.com/office/powerpoint/2010/main" val="839590055"/>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F8AC0D-B893-4DAB-8EBE-455F2201A022}" type="slidenum">
              <a:rPr lang="en-GB" smtClean="0"/>
              <a:t>6</a:t>
            </a:fld>
            <a:endParaRPr lang="en-GB"/>
          </a:p>
        </p:txBody>
      </p:sp>
    </p:spTree>
    <p:extLst>
      <p:ext uri="{BB962C8B-B14F-4D97-AF65-F5344CB8AC3E}">
        <p14:creationId xmlns:p14="http://schemas.microsoft.com/office/powerpoint/2010/main" val="1882660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F8AC0D-B893-4DAB-8EBE-455F2201A022}" type="slidenum">
              <a:rPr lang="en-GB" smtClean="0"/>
              <a:t>7</a:t>
            </a:fld>
            <a:endParaRPr lang="en-GB"/>
          </a:p>
        </p:txBody>
      </p:sp>
    </p:spTree>
    <p:extLst>
      <p:ext uri="{BB962C8B-B14F-4D97-AF65-F5344CB8AC3E}">
        <p14:creationId xmlns:p14="http://schemas.microsoft.com/office/powerpoint/2010/main" val="19473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The annual study first polls employees at 200 companies to measure employee engagement levels, then compares the performance of companies with high employee engagement compared to companies with low employee engagement.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This annual</a:t>
            </a:r>
            <a:r>
              <a:rPr lang="en-US" baseline="0" dirty="0"/>
              <a:t> study also finds companies with most engaged employees achieve </a:t>
            </a:r>
            <a:r>
              <a:rPr lang="en-US" b="1" baseline="0" dirty="0"/>
              <a:t>30% greater customer satisfaction.</a:t>
            </a: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Date Placeholder 3"/>
          <p:cNvSpPr>
            <a:spLocks noGrp="1"/>
          </p:cNvSpPr>
          <p:nvPr>
            <p:ph type="dt" idx="10"/>
          </p:nvPr>
        </p:nvSpPr>
        <p:spPr/>
        <p:txBody>
          <a:bodyPr/>
          <a:lstStyle/>
          <a:p>
            <a:fld id="{01AB3F72-155A-404D-B416-EB9CFBACD63D}" type="datetime1">
              <a:rPr lang="en-US" smtClean="0"/>
              <a:t>10/10/2023</a:t>
            </a:fld>
            <a:endParaRPr lang="en-US"/>
          </a:p>
        </p:txBody>
      </p:sp>
      <p:sp>
        <p:nvSpPr>
          <p:cNvPr id="5" name="Slide Number Placeholder 4"/>
          <p:cNvSpPr>
            <a:spLocks noGrp="1"/>
          </p:cNvSpPr>
          <p:nvPr>
            <p:ph type="sldNum" sz="quarter" idx="11"/>
          </p:nvPr>
        </p:nvSpPr>
        <p:spPr/>
        <p:txBody>
          <a:bodyPr/>
          <a:lstStyle/>
          <a:p>
            <a:fld id="{D3F5E533-4BC0-EA4B-A03D-61757B3CF571}" type="slidenum">
              <a:rPr lang="en-US" smtClean="0"/>
              <a:t>16</a:t>
            </a:fld>
            <a:endParaRPr lang="en-US"/>
          </a:p>
        </p:txBody>
      </p:sp>
    </p:spTree>
    <p:extLst>
      <p:ext uri="{BB962C8B-B14F-4D97-AF65-F5344CB8AC3E}">
        <p14:creationId xmlns:p14="http://schemas.microsoft.com/office/powerpoint/2010/main" val="161619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Adding up the totals from the previous sections of this presentation. </a:t>
            </a:r>
          </a:p>
        </p:txBody>
      </p:sp>
      <p:sp>
        <p:nvSpPr>
          <p:cNvPr id="4" name="Slide Number Placeholder 3"/>
          <p:cNvSpPr>
            <a:spLocks noGrp="1"/>
          </p:cNvSpPr>
          <p:nvPr>
            <p:ph type="sldNum" sz="quarter" idx="5"/>
          </p:nvPr>
        </p:nvSpPr>
        <p:spPr/>
        <p:txBody>
          <a:bodyPr/>
          <a:lstStyle/>
          <a:p>
            <a:fld id="{CAF8AC0D-B893-4DAB-8EBE-455F2201A022}" type="slidenum">
              <a:rPr lang="en-GB" smtClean="0"/>
              <a:t>20</a:t>
            </a:fld>
            <a:endParaRPr lang="en-GB"/>
          </a:p>
        </p:txBody>
      </p:sp>
    </p:spTree>
    <p:extLst>
      <p:ext uri="{BB962C8B-B14F-4D97-AF65-F5344CB8AC3E}">
        <p14:creationId xmlns:p14="http://schemas.microsoft.com/office/powerpoint/2010/main" val="2953418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F8AC0D-B893-4DAB-8EBE-455F2201A022}" type="slidenum">
              <a:rPr lang="en-GB" smtClean="0"/>
              <a:t>22</a:t>
            </a:fld>
            <a:endParaRPr lang="en-GB"/>
          </a:p>
        </p:txBody>
      </p:sp>
    </p:spTree>
    <p:extLst>
      <p:ext uri="{BB962C8B-B14F-4D97-AF65-F5344CB8AC3E}">
        <p14:creationId xmlns:p14="http://schemas.microsoft.com/office/powerpoint/2010/main" val="31049679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No Image - Yellow">
    <p:spTree>
      <p:nvGrpSpPr>
        <p:cNvPr id="1" name=""/>
        <p:cNvGrpSpPr/>
        <p:nvPr/>
      </p:nvGrpSpPr>
      <p:grpSpPr>
        <a:xfrm>
          <a:off x="0" y="0"/>
          <a:ext cx="0" cy="0"/>
          <a:chOff x="0" y="0"/>
          <a:chExt cx="0" cy="0"/>
        </a:xfrm>
      </p:grpSpPr>
      <p:sp>
        <p:nvSpPr>
          <p:cNvPr id="10" name="Rectangle 9"/>
          <p:cNvSpPr/>
          <p:nvPr userDrawn="1"/>
        </p:nvSpPr>
        <p:spPr>
          <a:xfrm>
            <a:off x="2"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9" name="Title 1"/>
          <p:cNvSpPr>
            <a:spLocks noGrp="1"/>
          </p:cNvSpPr>
          <p:nvPr>
            <p:ph type="title" hasCustomPrompt="1"/>
          </p:nvPr>
        </p:nvSpPr>
        <p:spPr>
          <a:xfrm>
            <a:off x="2438396" y="2678352"/>
            <a:ext cx="7315208" cy="1392667"/>
          </a:xfrm>
          <a:prstGeom prst="rect">
            <a:avLst/>
          </a:prstGeom>
        </p:spPr>
        <p:txBody>
          <a:bodyPr anchor="b">
            <a:normAutofit/>
          </a:bodyPr>
          <a:lstStyle>
            <a:lvl1pPr algn="ctr">
              <a:lnSpc>
                <a:spcPts val="5000"/>
              </a:lnSpc>
              <a:defRPr sz="4400">
                <a:solidFill>
                  <a:schemeClr val="tx1"/>
                </a:solidFill>
              </a:defRPr>
            </a:lvl1pPr>
          </a:lstStyle>
          <a:p>
            <a:r>
              <a:rPr lang="en-US" dirty="0"/>
              <a:t>Click to Add Title, Then Reposition if Needed</a:t>
            </a:r>
            <a:endParaRPr lang="en-GB" dirty="0"/>
          </a:p>
        </p:txBody>
      </p:sp>
      <p:sp>
        <p:nvSpPr>
          <p:cNvPr id="3" name="Text Placeholder 2">
            <a:extLst>
              <a:ext uri="{FF2B5EF4-FFF2-40B4-BE49-F238E27FC236}">
                <a16:creationId xmlns:a16="http://schemas.microsoft.com/office/drawing/2014/main" id="{50C6873B-8F6C-E445-B234-AE10109C4E94}"/>
              </a:ext>
            </a:extLst>
          </p:cNvPr>
          <p:cNvSpPr>
            <a:spLocks noGrp="1"/>
          </p:cNvSpPr>
          <p:nvPr>
            <p:ph type="body" sz="quarter" idx="14" hasCustomPrompt="1"/>
          </p:nvPr>
        </p:nvSpPr>
        <p:spPr>
          <a:xfrm>
            <a:off x="2438400" y="4138617"/>
            <a:ext cx="7315200" cy="504107"/>
          </a:xfrm>
        </p:spPr>
        <p:txBody>
          <a:bodyPr anchor="ctr"/>
          <a:lstStyle>
            <a:lvl1pPr algn="ctr">
              <a:spcBef>
                <a:spcPts val="0"/>
              </a:spcBef>
              <a:defRPr sz="2800" i="1"/>
            </a:lvl1pPr>
          </a:lstStyle>
          <a:p>
            <a:pPr lvl="0"/>
            <a:r>
              <a:rPr lang="en-US" dirty="0"/>
              <a:t>Click to Add Presentation Subtitle</a:t>
            </a:r>
          </a:p>
        </p:txBody>
      </p:sp>
      <p:pic>
        <p:nvPicPr>
          <p:cNvPr id="4" name="Graphic 3">
            <a:extLst>
              <a:ext uri="{FF2B5EF4-FFF2-40B4-BE49-F238E27FC236}">
                <a16:creationId xmlns:a16="http://schemas.microsoft.com/office/drawing/2014/main" id="{4BCDEE31-C85B-0D40-820C-7F813DA7A50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562600" y="1905000"/>
            <a:ext cx="1066799" cy="400505"/>
          </a:xfrm>
          <a:prstGeom prst="rect">
            <a:avLst/>
          </a:prstGeom>
        </p:spPr>
      </p:pic>
    </p:spTree>
    <p:extLst>
      <p:ext uri="{BB962C8B-B14F-4D97-AF65-F5344CB8AC3E}">
        <p14:creationId xmlns:p14="http://schemas.microsoft.com/office/powerpoint/2010/main" val="362866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14" name="Content Placeholder 2"/>
          <p:cNvSpPr>
            <a:spLocks noGrp="1"/>
          </p:cNvSpPr>
          <p:nvPr>
            <p:ph idx="13" hasCustomPrompt="1"/>
          </p:nvPr>
        </p:nvSpPr>
        <p:spPr>
          <a:xfrm>
            <a:off x="457200" y="1219200"/>
            <a:ext cx="5410199" cy="4730749"/>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spcBef>
                <a:spcPts val="1000"/>
              </a:spcBef>
              <a:defRPr/>
            </a:lvl5pPr>
          </a:lstStyle>
          <a:p>
            <a:pPr marL="0" marR="0" lvl="0" indent="0" algn="l" defTabSz="914377" rtl="0" eaLnBrk="1" fontAlgn="auto" latinLnBrk="0" hangingPunct="1">
              <a:lnSpc>
                <a:spcPct val="100000"/>
              </a:lnSpc>
              <a:spcBef>
                <a:spcPts val="800"/>
              </a:spcBef>
              <a:spcAft>
                <a:spcPts val="0"/>
              </a:spcAft>
              <a:buClr>
                <a:srgbClr val="FFC700"/>
              </a:buClr>
              <a:buSzTx/>
              <a:buFontTx/>
              <a:buNone/>
              <a:tabLst/>
              <a:defRPr/>
            </a:pPr>
            <a:r>
              <a:rPr kumimoji="0" lang="en-US" sz="2200" b="0" i="0" u="none" strike="noStrike" kern="1200" cap="none" spc="0" normalizeH="0" baseline="0" noProof="0" dirty="0">
                <a:ln>
                  <a:noFill/>
                </a:ln>
                <a:solidFill>
                  <a:srgbClr val="003049"/>
                </a:solidFill>
                <a:effectLst/>
                <a:uLnTx/>
                <a:uFillTx/>
                <a:latin typeface="Helvetica" pitchFamily="2" charset="0"/>
                <a:ea typeface="+mn-ea"/>
                <a:cs typeface="+mn-cs"/>
              </a:rPr>
              <a:t>Click to add content</a:t>
            </a:r>
          </a:p>
          <a:p>
            <a:pPr marL="515938" marR="0" lvl="1" indent="-292100" algn="l" defTabSz="914377" rtl="0" eaLnBrk="1" fontAlgn="auto" latinLnBrk="0" hangingPunct="1">
              <a:lnSpc>
                <a:spcPct val="100000"/>
              </a:lnSpc>
              <a:spcBef>
                <a:spcPts val="800"/>
              </a:spcBef>
              <a:spcAft>
                <a:spcPts val="0"/>
              </a:spcAft>
              <a:buClr>
                <a:srgbClr val="FFC700"/>
              </a:buClr>
              <a:buSzPct val="110000"/>
              <a:buFont typeface="Arial" panose="020B0604020202020204" pitchFamily="34" charset="0"/>
              <a:buChar char="•"/>
              <a:tabLst/>
              <a:defRPr/>
            </a:pPr>
            <a:r>
              <a:rPr kumimoji="0" lang="en-US" sz="2200" b="0" i="0" u="none" strike="noStrike" kern="1200" cap="none" spc="0" normalizeH="0" baseline="0" noProof="0" dirty="0">
                <a:ln>
                  <a:noFill/>
                </a:ln>
                <a:solidFill>
                  <a:srgbClr val="003049"/>
                </a:solidFill>
                <a:effectLst/>
                <a:uLnTx/>
                <a:uFillTx/>
                <a:latin typeface="Helvetica" pitchFamily="2" charset="0"/>
                <a:ea typeface="+mn-ea"/>
                <a:cs typeface="+mn-cs"/>
              </a:rPr>
              <a:t>Second level</a:t>
            </a:r>
          </a:p>
          <a:p>
            <a:pPr marL="977900" marR="0" lvl="2" indent="-336550" algn="l" defTabSz="914377" rtl="0" eaLnBrk="1" fontAlgn="auto" latinLnBrk="0" hangingPunct="1">
              <a:lnSpc>
                <a:spcPct val="100000"/>
              </a:lnSpc>
              <a:spcBef>
                <a:spcPts val="800"/>
              </a:spcBef>
              <a:spcAft>
                <a:spcPts val="0"/>
              </a:spcAft>
              <a:buClr>
                <a:srgbClr val="FFC700"/>
              </a:buClr>
              <a:buSzTx/>
              <a:buFont typeface="System Font Regular"/>
              <a:buChar char="—"/>
              <a:tabLst/>
              <a:defRPr/>
            </a:pPr>
            <a:r>
              <a:rPr kumimoji="0" lang="en-US" sz="1800" b="0" i="0" u="none" strike="noStrike" kern="1200" cap="none" spc="0" normalizeH="0" baseline="0" noProof="0" dirty="0">
                <a:ln>
                  <a:noFill/>
                </a:ln>
                <a:solidFill>
                  <a:srgbClr val="003049"/>
                </a:solidFill>
                <a:effectLst/>
                <a:uLnTx/>
                <a:uFillTx/>
                <a:latin typeface="Helvetica" pitchFamily="2" charset="0"/>
                <a:ea typeface="+mn-ea"/>
                <a:cs typeface="+mn-cs"/>
              </a:rPr>
              <a:t>Third level</a:t>
            </a:r>
          </a:p>
          <a:p>
            <a:pPr marL="1374775" marR="0" lvl="3" indent="-250825" algn="l" defTabSz="914377" rtl="0" eaLnBrk="1" fontAlgn="auto" latinLnBrk="0" hangingPunct="1">
              <a:lnSpc>
                <a:spcPct val="100000"/>
              </a:lnSpc>
              <a:spcBef>
                <a:spcPts val="800"/>
              </a:spcBef>
              <a:spcAft>
                <a:spcPts val="0"/>
              </a:spcAft>
              <a:buClr>
                <a:srgbClr val="FFC700"/>
              </a:buClr>
              <a:buSzPct val="90000"/>
              <a:buFont typeface="Wingdings" pitchFamily="2" charset="2"/>
              <a:buChar char="§"/>
              <a:tabLst/>
              <a:defRPr/>
            </a:pPr>
            <a:r>
              <a:rPr kumimoji="0" lang="en-US" sz="1800" b="0" i="0" u="none" strike="noStrike" kern="1200" cap="none" spc="0" normalizeH="0" baseline="0" noProof="0" dirty="0">
                <a:ln>
                  <a:noFill/>
                </a:ln>
                <a:solidFill>
                  <a:srgbClr val="003049"/>
                </a:solidFill>
                <a:effectLst/>
                <a:uLnTx/>
                <a:uFillTx/>
                <a:latin typeface="Helvetica" pitchFamily="2" charset="0"/>
                <a:ea typeface="+mn-ea"/>
                <a:cs typeface="+mn-cs"/>
              </a:rPr>
              <a:t>Fourth level</a:t>
            </a:r>
          </a:p>
        </p:txBody>
      </p:sp>
      <p:sp>
        <p:nvSpPr>
          <p:cNvPr id="15" name="Content Placeholder 2"/>
          <p:cNvSpPr>
            <a:spLocks noGrp="1"/>
          </p:cNvSpPr>
          <p:nvPr>
            <p:ph idx="14" hasCustomPrompt="1"/>
          </p:nvPr>
        </p:nvSpPr>
        <p:spPr>
          <a:xfrm>
            <a:off x="6324599" y="1219200"/>
            <a:ext cx="5410198" cy="4730749"/>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spcBef>
                <a:spcPts val="1000"/>
              </a:spcBef>
              <a:defRPr/>
            </a:lvl5pPr>
          </a:lstStyle>
          <a:p>
            <a:pPr marL="0" marR="0" lvl="0" indent="0" algn="l" defTabSz="914377" rtl="0" eaLnBrk="1" fontAlgn="auto" latinLnBrk="0" hangingPunct="1">
              <a:lnSpc>
                <a:spcPct val="100000"/>
              </a:lnSpc>
              <a:spcBef>
                <a:spcPts val="800"/>
              </a:spcBef>
              <a:spcAft>
                <a:spcPts val="0"/>
              </a:spcAft>
              <a:buClr>
                <a:srgbClr val="FFC700"/>
              </a:buClr>
              <a:buSzTx/>
              <a:buFontTx/>
              <a:buNone/>
              <a:tabLst/>
              <a:defRPr/>
            </a:pPr>
            <a:r>
              <a:rPr kumimoji="0" lang="en-US" sz="2200" b="0" i="0" u="none" strike="noStrike" kern="1200" cap="none" spc="0" normalizeH="0" baseline="0" noProof="0" dirty="0">
                <a:ln>
                  <a:noFill/>
                </a:ln>
                <a:solidFill>
                  <a:srgbClr val="003049"/>
                </a:solidFill>
                <a:effectLst/>
                <a:uLnTx/>
                <a:uFillTx/>
                <a:latin typeface="Helvetica" pitchFamily="2" charset="0"/>
                <a:ea typeface="+mn-ea"/>
                <a:cs typeface="+mn-cs"/>
              </a:rPr>
              <a:t>Click to add content</a:t>
            </a:r>
          </a:p>
          <a:p>
            <a:pPr marL="515938" marR="0" lvl="1" indent="-292100" algn="l" defTabSz="914377" rtl="0" eaLnBrk="1" fontAlgn="auto" latinLnBrk="0" hangingPunct="1">
              <a:lnSpc>
                <a:spcPct val="100000"/>
              </a:lnSpc>
              <a:spcBef>
                <a:spcPts val="800"/>
              </a:spcBef>
              <a:spcAft>
                <a:spcPts val="0"/>
              </a:spcAft>
              <a:buClr>
                <a:srgbClr val="FFC700"/>
              </a:buClr>
              <a:buSzPct val="110000"/>
              <a:buFont typeface="Arial" panose="020B0604020202020204" pitchFamily="34" charset="0"/>
              <a:buChar char="•"/>
              <a:tabLst/>
              <a:defRPr/>
            </a:pPr>
            <a:r>
              <a:rPr kumimoji="0" lang="en-US" sz="2200" b="0" i="0" u="none" strike="noStrike" kern="1200" cap="none" spc="0" normalizeH="0" baseline="0" noProof="0" dirty="0">
                <a:ln>
                  <a:noFill/>
                </a:ln>
                <a:solidFill>
                  <a:srgbClr val="003049"/>
                </a:solidFill>
                <a:effectLst/>
                <a:uLnTx/>
                <a:uFillTx/>
                <a:latin typeface="Helvetica" pitchFamily="2" charset="0"/>
                <a:ea typeface="+mn-ea"/>
                <a:cs typeface="+mn-cs"/>
              </a:rPr>
              <a:t>Second level</a:t>
            </a:r>
          </a:p>
          <a:p>
            <a:pPr marL="977900" marR="0" lvl="2" indent="-336550" algn="l" defTabSz="914377" rtl="0" eaLnBrk="1" fontAlgn="auto" latinLnBrk="0" hangingPunct="1">
              <a:lnSpc>
                <a:spcPct val="100000"/>
              </a:lnSpc>
              <a:spcBef>
                <a:spcPts val="800"/>
              </a:spcBef>
              <a:spcAft>
                <a:spcPts val="0"/>
              </a:spcAft>
              <a:buClr>
                <a:srgbClr val="FFC700"/>
              </a:buClr>
              <a:buSzTx/>
              <a:buFont typeface="System Font Regular"/>
              <a:buChar char="—"/>
              <a:tabLst/>
              <a:defRPr/>
            </a:pPr>
            <a:r>
              <a:rPr kumimoji="0" lang="en-US" sz="1800" b="0" i="0" u="none" strike="noStrike" kern="1200" cap="none" spc="0" normalizeH="0" baseline="0" noProof="0" dirty="0">
                <a:ln>
                  <a:noFill/>
                </a:ln>
                <a:solidFill>
                  <a:srgbClr val="003049"/>
                </a:solidFill>
                <a:effectLst/>
                <a:uLnTx/>
                <a:uFillTx/>
                <a:latin typeface="Helvetica" pitchFamily="2" charset="0"/>
                <a:ea typeface="+mn-ea"/>
                <a:cs typeface="+mn-cs"/>
              </a:rPr>
              <a:t>Third level</a:t>
            </a:r>
          </a:p>
          <a:p>
            <a:pPr marL="1374775" marR="0" lvl="3" indent="-250825" algn="l" defTabSz="914377" rtl="0" eaLnBrk="1" fontAlgn="auto" latinLnBrk="0" hangingPunct="1">
              <a:lnSpc>
                <a:spcPct val="100000"/>
              </a:lnSpc>
              <a:spcBef>
                <a:spcPts val="800"/>
              </a:spcBef>
              <a:spcAft>
                <a:spcPts val="0"/>
              </a:spcAft>
              <a:buClr>
                <a:srgbClr val="FFC700"/>
              </a:buClr>
              <a:buSzPct val="90000"/>
              <a:buFont typeface="Wingdings" pitchFamily="2" charset="2"/>
              <a:buChar char="§"/>
              <a:tabLst/>
              <a:defRPr/>
            </a:pPr>
            <a:r>
              <a:rPr kumimoji="0" lang="en-US" sz="1800" b="0" i="0" u="none" strike="noStrike" kern="1200" cap="none" spc="0" normalizeH="0" baseline="0" noProof="0" dirty="0">
                <a:ln>
                  <a:noFill/>
                </a:ln>
                <a:solidFill>
                  <a:srgbClr val="003049"/>
                </a:solidFill>
                <a:effectLst/>
                <a:uLnTx/>
                <a:uFillTx/>
                <a:latin typeface="Helvetica" pitchFamily="2" charset="0"/>
                <a:ea typeface="+mn-ea"/>
                <a:cs typeface="+mn-cs"/>
              </a:rPr>
              <a:t>Fourth level</a:t>
            </a:r>
          </a:p>
        </p:txBody>
      </p:sp>
      <p:sp>
        <p:nvSpPr>
          <p:cNvPr id="5" name="Text Placeholder 6">
            <a:extLst>
              <a:ext uri="{FF2B5EF4-FFF2-40B4-BE49-F238E27FC236}">
                <a16:creationId xmlns:a16="http://schemas.microsoft.com/office/drawing/2014/main" id="{55AC2DED-3A9D-2947-9F8F-7269E9A45D04}"/>
              </a:ext>
            </a:extLst>
          </p:cNvPr>
          <p:cNvSpPr>
            <a:spLocks noGrp="1"/>
          </p:cNvSpPr>
          <p:nvPr>
            <p:ph type="body" sz="quarter" idx="10" hasCustomPrompt="1"/>
          </p:nvPr>
        </p:nvSpPr>
        <p:spPr>
          <a:xfrm>
            <a:off x="2057400" y="6205707"/>
            <a:ext cx="9067800" cy="428871"/>
          </a:xfrm>
          <a:prstGeom prst="rect">
            <a:avLst/>
          </a:prstGeom>
        </p:spPr>
        <p:txBody>
          <a:bodyPr anchor="ctr"/>
          <a:lstStyle>
            <a:lvl1pPr>
              <a:spcBef>
                <a:spcPts val="300"/>
              </a:spcBef>
              <a:defRPr sz="1000"/>
            </a:lvl1pPr>
          </a:lstStyle>
          <a:p>
            <a:pPr lvl="0"/>
            <a:r>
              <a:rPr lang="en-US" dirty="0"/>
              <a:t>Click to add a footnote</a:t>
            </a:r>
          </a:p>
        </p:txBody>
      </p:sp>
      <p:sp>
        <p:nvSpPr>
          <p:cNvPr id="9" name="Title Placeholder 1">
            <a:extLst>
              <a:ext uri="{FF2B5EF4-FFF2-40B4-BE49-F238E27FC236}">
                <a16:creationId xmlns:a16="http://schemas.microsoft.com/office/drawing/2014/main" id="{8DB98A16-7C6E-A948-ABA9-ED9EA5623255}"/>
              </a:ext>
            </a:extLst>
          </p:cNvPr>
          <p:cNvSpPr>
            <a:spLocks noGrp="1"/>
          </p:cNvSpPr>
          <p:nvPr>
            <p:ph type="title" hasCustomPrompt="1"/>
          </p:nvPr>
        </p:nvSpPr>
        <p:spPr>
          <a:xfrm>
            <a:off x="457200" y="457200"/>
            <a:ext cx="11277600" cy="381000"/>
          </a:xfrm>
          <a:prstGeom prst="rect">
            <a:avLst/>
          </a:prstGeom>
        </p:spPr>
        <p:txBody>
          <a:bodyPr vert="horz" lIns="0" tIns="0" rIns="0" bIns="0" rtlCol="0" anchor="ctr" anchorCtr="0">
            <a:noAutofit/>
          </a:bodyPr>
          <a:lstStyle/>
          <a:p>
            <a:r>
              <a:rPr lang="en-US" dirty="0"/>
              <a:t>Click to Add Slide Headline</a:t>
            </a:r>
            <a:endParaRPr lang="en-GB" dirty="0"/>
          </a:p>
        </p:txBody>
      </p:sp>
    </p:spTree>
    <p:extLst>
      <p:ext uri="{BB962C8B-B14F-4D97-AF65-F5344CB8AC3E}">
        <p14:creationId xmlns:p14="http://schemas.microsoft.com/office/powerpoint/2010/main" val="2119323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14" name="Content Placeholder 2"/>
          <p:cNvSpPr>
            <a:spLocks noGrp="1"/>
          </p:cNvSpPr>
          <p:nvPr>
            <p:ph idx="13" hasCustomPrompt="1"/>
          </p:nvPr>
        </p:nvSpPr>
        <p:spPr>
          <a:xfrm>
            <a:off x="457201" y="1219200"/>
            <a:ext cx="3454396" cy="4730749"/>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spcBef>
                <a:spcPts val="1000"/>
              </a:spcBef>
              <a:defRPr/>
            </a:lvl5pPr>
          </a:lstStyle>
          <a:p>
            <a:pPr marL="0" marR="0" lvl="0" indent="0" algn="l" defTabSz="914377" rtl="0" eaLnBrk="1" fontAlgn="auto" latinLnBrk="0" hangingPunct="1">
              <a:lnSpc>
                <a:spcPct val="100000"/>
              </a:lnSpc>
              <a:spcBef>
                <a:spcPts val="800"/>
              </a:spcBef>
              <a:spcAft>
                <a:spcPts val="0"/>
              </a:spcAft>
              <a:buClr>
                <a:srgbClr val="FFC700"/>
              </a:buClr>
              <a:buSzTx/>
              <a:buFontTx/>
              <a:buNone/>
              <a:tabLst/>
              <a:defRPr/>
            </a:pPr>
            <a:r>
              <a:rPr kumimoji="0" lang="en-US" sz="2200" b="0" i="0" u="none" strike="noStrike" kern="1200" cap="none" spc="0" normalizeH="0" baseline="0" noProof="0" dirty="0">
                <a:ln>
                  <a:noFill/>
                </a:ln>
                <a:solidFill>
                  <a:srgbClr val="003049"/>
                </a:solidFill>
                <a:effectLst/>
                <a:uLnTx/>
                <a:uFillTx/>
                <a:latin typeface="Helvetica" pitchFamily="2" charset="0"/>
                <a:ea typeface="+mn-ea"/>
                <a:cs typeface="+mn-cs"/>
              </a:rPr>
              <a:t>Click to add content</a:t>
            </a:r>
          </a:p>
          <a:p>
            <a:pPr marL="515938" marR="0" lvl="1" indent="-292100" algn="l" defTabSz="914377" rtl="0" eaLnBrk="1" fontAlgn="auto" latinLnBrk="0" hangingPunct="1">
              <a:lnSpc>
                <a:spcPct val="100000"/>
              </a:lnSpc>
              <a:spcBef>
                <a:spcPts val="800"/>
              </a:spcBef>
              <a:spcAft>
                <a:spcPts val="0"/>
              </a:spcAft>
              <a:buClr>
                <a:srgbClr val="FFC700"/>
              </a:buClr>
              <a:buSzPct val="110000"/>
              <a:buFont typeface="Arial" panose="020B0604020202020204" pitchFamily="34" charset="0"/>
              <a:buChar char="•"/>
              <a:tabLst/>
              <a:defRPr/>
            </a:pPr>
            <a:r>
              <a:rPr kumimoji="0" lang="en-US" sz="2200" b="0" i="0" u="none" strike="noStrike" kern="1200" cap="none" spc="0" normalizeH="0" baseline="0" noProof="0" dirty="0">
                <a:ln>
                  <a:noFill/>
                </a:ln>
                <a:solidFill>
                  <a:srgbClr val="003049"/>
                </a:solidFill>
                <a:effectLst/>
                <a:uLnTx/>
                <a:uFillTx/>
                <a:latin typeface="Helvetica" pitchFamily="2" charset="0"/>
                <a:ea typeface="+mn-ea"/>
                <a:cs typeface="+mn-cs"/>
              </a:rPr>
              <a:t>Second level</a:t>
            </a:r>
          </a:p>
          <a:p>
            <a:pPr marL="977900" marR="0" lvl="2" indent="-336550" algn="l" defTabSz="914377" rtl="0" eaLnBrk="1" fontAlgn="auto" latinLnBrk="0" hangingPunct="1">
              <a:lnSpc>
                <a:spcPct val="100000"/>
              </a:lnSpc>
              <a:spcBef>
                <a:spcPts val="800"/>
              </a:spcBef>
              <a:spcAft>
                <a:spcPts val="0"/>
              </a:spcAft>
              <a:buClr>
                <a:srgbClr val="FFC700"/>
              </a:buClr>
              <a:buSzTx/>
              <a:buFont typeface="System Font Regular"/>
              <a:buChar char="—"/>
              <a:tabLst/>
              <a:defRPr/>
            </a:pPr>
            <a:r>
              <a:rPr kumimoji="0" lang="en-US" sz="1800" b="0" i="0" u="none" strike="noStrike" kern="1200" cap="none" spc="0" normalizeH="0" baseline="0" noProof="0" dirty="0">
                <a:ln>
                  <a:noFill/>
                </a:ln>
                <a:solidFill>
                  <a:srgbClr val="003049"/>
                </a:solidFill>
                <a:effectLst/>
                <a:uLnTx/>
                <a:uFillTx/>
                <a:latin typeface="Helvetica" pitchFamily="2" charset="0"/>
                <a:ea typeface="+mn-ea"/>
                <a:cs typeface="+mn-cs"/>
              </a:rPr>
              <a:t>Third level</a:t>
            </a:r>
          </a:p>
          <a:p>
            <a:pPr marL="1374775" marR="0" lvl="3" indent="-250825" algn="l" defTabSz="914377" rtl="0" eaLnBrk="1" fontAlgn="auto" latinLnBrk="0" hangingPunct="1">
              <a:lnSpc>
                <a:spcPct val="100000"/>
              </a:lnSpc>
              <a:spcBef>
                <a:spcPts val="800"/>
              </a:spcBef>
              <a:spcAft>
                <a:spcPts val="0"/>
              </a:spcAft>
              <a:buClr>
                <a:srgbClr val="FFC700"/>
              </a:buClr>
              <a:buSzPct val="90000"/>
              <a:buFont typeface="Wingdings" pitchFamily="2" charset="2"/>
              <a:buChar char="§"/>
              <a:tabLst/>
              <a:defRPr/>
            </a:pPr>
            <a:r>
              <a:rPr kumimoji="0" lang="en-US" sz="1800" b="0" i="0" u="none" strike="noStrike" kern="1200" cap="none" spc="0" normalizeH="0" baseline="0" noProof="0" dirty="0">
                <a:ln>
                  <a:noFill/>
                </a:ln>
                <a:solidFill>
                  <a:srgbClr val="003049"/>
                </a:solidFill>
                <a:effectLst/>
                <a:uLnTx/>
                <a:uFillTx/>
                <a:latin typeface="Helvetica" pitchFamily="2" charset="0"/>
                <a:ea typeface="+mn-ea"/>
                <a:cs typeface="+mn-cs"/>
              </a:rPr>
              <a:t>Fourth level</a:t>
            </a:r>
          </a:p>
        </p:txBody>
      </p:sp>
      <p:sp>
        <p:nvSpPr>
          <p:cNvPr id="15" name="Content Placeholder 2"/>
          <p:cNvSpPr>
            <a:spLocks noGrp="1"/>
          </p:cNvSpPr>
          <p:nvPr>
            <p:ph idx="14" hasCustomPrompt="1"/>
          </p:nvPr>
        </p:nvSpPr>
        <p:spPr>
          <a:xfrm>
            <a:off x="8280390" y="1219200"/>
            <a:ext cx="3454409" cy="4730749"/>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spcBef>
                <a:spcPts val="1000"/>
              </a:spcBef>
              <a:defRPr/>
            </a:lvl5pPr>
          </a:lstStyle>
          <a:p>
            <a:pPr marL="0" marR="0" lvl="0" indent="0" algn="l" defTabSz="914377" rtl="0" eaLnBrk="1" fontAlgn="auto" latinLnBrk="0" hangingPunct="1">
              <a:lnSpc>
                <a:spcPct val="100000"/>
              </a:lnSpc>
              <a:spcBef>
                <a:spcPts val="800"/>
              </a:spcBef>
              <a:spcAft>
                <a:spcPts val="0"/>
              </a:spcAft>
              <a:buClr>
                <a:srgbClr val="FFC700"/>
              </a:buClr>
              <a:buSzTx/>
              <a:buFontTx/>
              <a:buNone/>
              <a:tabLst/>
              <a:defRPr/>
            </a:pPr>
            <a:r>
              <a:rPr kumimoji="0" lang="en-US" sz="2200" b="0" i="0" u="none" strike="noStrike" kern="1200" cap="none" spc="0" normalizeH="0" baseline="0" noProof="0" dirty="0">
                <a:ln>
                  <a:noFill/>
                </a:ln>
                <a:solidFill>
                  <a:srgbClr val="003049"/>
                </a:solidFill>
                <a:effectLst/>
                <a:uLnTx/>
                <a:uFillTx/>
                <a:latin typeface="Helvetica" pitchFamily="2" charset="0"/>
                <a:ea typeface="+mn-ea"/>
                <a:cs typeface="+mn-cs"/>
              </a:rPr>
              <a:t>Click to add content</a:t>
            </a:r>
          </a:p>
          <a:p>
            <a:pPr marL="515938" marR="0" lvl="1" indent="-292100" algn="l" defTabSz="914377" rtl="0" eaLnBrk="1" fontAlgn="auto" latinLnBrk="0" hangingPunct="1">
              <a:lnSpc>
                <a:spcPct val="100000"/>
              </a:lnSpc>
              <a:spcBef>
                <a:spcPts val="800"/>
              </a:spcBef>
              <a:spcAft>
                <a:spcPts val="0"/>
              </a:spcAft>
              <a:buClr>
                <a:srgbClr val="FFC700"/>
              </a:buClr>
              <a:buSzPct val="110000"/>
              <a:buFont typeface="Arial" panose="020B0604020202020204" pitchFamily="34" charset="0"/>
              <a:buChar char="•"/>
              <a:tabLst/>
              <a:defRPr/>
            </a:pPr>
            <a:r>
              <a:rPr kumimoji="0" lang="en-US" sz="2200" b="0" i="0" u="none" strike="noStrike" kern="1200" cap="none" spc="0" normalizeH="0" baseline="0" noProof="0" dirty="0">
                <a:ln>
                  <a:noFill/>
                </a:ln>
                <a:solidFill>
                  <a:srgbClr val="003049"/>
                </a:solidFill>
                <a:effectLst/>
                <a:uLnTx/>
                <a:uFillTx/>
                <a:latin typeface="Helvetica" pitchFamily="2" charset="0"/>
                <a:ea typeface="+mn-ea"/>
                <a:cs typeface="+mn-cs"/>
              </a:rPr>
              <a:t>Second level</a:t>
            </a:r>
          </a:p>
          <a:p>
            <a:pPr marL="977900" marR="0" lvl="2" indent="-336550" algn="l" defTabSz="914377" rtl="0" eaLnBrk="1" fontAlgn="auto" latinLnBrk="0" hangingPunct="1">
              <a:lnSpc>
                <a:spcPct val="100000"/>
              </a:lnSpc>
              <a:spcBef>
                <a:spcPts val="800"/>
              </a:spcBef>
              <a:spcAft>
                <a:spcPts val="0"/>
              </a:spcAft>
              <a:buClr>
                <a:srgbClr val="FFC700"/>
              </a:buClr>
              <a:buSzTx/>
              <a:buFont typeface="System Font Regular"/>
              <a:buChar char="—"/>
              <a:tabLst/>
              <a:defRPr/>
            </a:pPr>
            <a:r>
              <a:rPr kumimoji="0" lang="en-US" sz="1800" b="0" i="0" u="none" strike="noStrike" kern="1200" cap="none" spc="0" normalizeH="0" baseline="0" noProof="0" dirty="0">
                <a:ln>
                  <a:noFill/>
                </a:ln>
                <a:solidFill>
                  <a:srgbClr val="003049"/>
                </a:solidFill>
                <a:effectLst/>
                <a:uLnTx/>
                <a:uFillTx/>
                <a:latin typeface="Helvetica" pitchFamily="2" charset="0"/>
                <a:ea typeface="+mn-ea"/>
                <a:cs typeface="+mn-cs"/>
              </a:rPr>
              <a:t>Third level</a:t>
            </a:r>
          </a:p>
          <a:p>
            <a:pPr marL="1374775" marR="0" lvl="3" indent="-250825" algn="l" defTabSz="914377" rtl="0" eaLnBrk="1" fontAlgn="auto" latinLnBrk="0" hangingPunct="1">
              <a:lnSpc>
                <a:spcPct val="100000"/>
              </a:lnSpc>
              <a:spcBef>
                <a:spcPts val="800"/>
              </a:spcBef>
              <a:spcAft>
                <a:spcPts val="0"/>
              </a:spcAft>
              <a:buClr>
                <a:srgbClr val="FFC700"/>
              </a:buClr>
              <a:buSzPct val="90000"/>
              <a:buFont typeface="Wingdings" pitchFamily="2" charset="2"/>
              <a:buChar char="§"/>
              <a:tabLst/>
              <a:defRPr/>
            </a:pPr>
            <a:r>
              <a:rPr kumimoji="0" lang="en-US" sz="1800" b="0" i="0" u="none" strike="noStrike" kern="1200" cap="none" spc="0" normalizeH="0" baseline="0" noProof="0" dirty="0">
                <a:ln>
                  <a:noFill/>
                </a:ln>
                <a:solidFill>
                  <a:srgbClr val="003049"/>
                </a:solidFill>
                <a:effectLst/>
                <a:uLnTx/>
                <a:uFillTx/>
                <a:latin typeface="Helvetica" pitchFamily="2" charset="0"/>
                <a:ea typeface="+mn-ea"/>
                <a:cs typeface="+mn-cs"/>
              </a:rPr>
              <a:t>Fourth level</a:t>
            </a:r>
          </a:p>
        </p:txBody>
      </p:sp>
      <p:sp>
        <p:nvSpPr>
          <p:cNvPr id="5" name="Text Placeholder 6">
            <a:extLst>
              <a:ext uri="{FF2B5EF4-FFF2-40B4-BE49-F238E27FC236}">
                <a16:creationId xmlns:a16="http://schemas.microsoft.com/office/drawing/2014/main" id="{55AC2DED-3A9D-2947-9F8F-7269E9A45D04}"/>
              </a:ext>
            </a:extLst>
          </p:cNvPr>
          <p:cNvSpPr>
            <a:spLocks noGrp="1"/>
          </p:cNvSpPr>
          <p:nvPr>
            <p:ph type="body" sz="quarter" idx="10" hasCustomPrompt="1"/>
          </p:nvPr>
        </p:nvSpPr>
        <p:spPr>
          <a:xfrm>
            <a:off x="2057400" y="6205707"/>
            <a:ext cx="9067800" cy="428871"/>
          </a:xfrm>
          <a:prstGeom prst="rect">
            <a:avLst/>
          </a:prstGeom>
        </p:spPr>
        <p:txBody>
          <a:bodyPr anchor="ctr"/>
          <a:lstStyle>
            <a:lvl1pPr>
              <a:spcBef>
                <a:spcPts val="300"/>
              </a:spcBef>
              <a:defRPr sz="1000"/>
            </a:lvl1pPr>
          </a:lstStyle>
          <a:p>
            <a:pPr lvl="0"/>
            <a:r>
              <a:rPr lang="en-US" dirty="0"/>
              <a:t>Click to add a footnote</a:t>
            </a:r>
          </a:p>
        </p:txBody>
      </p:sp>
      <p:sp>
        <p:nvSpPr>
          <p:cNvPr id="7" name="Content Placeholder 2">
            <a:extLst>
              <a:ext uri="{FF2B5EF4-FFF2-40B4-BE49-F238E27FC236}">
                <a16:creationId xmlns:a16="http://schemas.microsoft.com/office/drawing/2014/main" id="{E4F9B009-AD83-8C41-A59D-9C6F2295C21C}"/>
              </a:ext>
            </a:extLst>
          </p:cNvPr>
          <p:cNvSpPr>
            <a:spLocks noGrp="1"/>
          </p:cNvSpPr>
          <p:nvPr>
            <p:ph idx="15" hasCustomPrompt="1"/>
          </p:nvPr>
        </p:nvSpPr>
        <p:spPr>
          <a:xfrm>
            <a:off x="4368796" y="1219200"/>
            <a:ext cx="3454395" cy="4730749"/>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spcBef>
                <a:spcPts val="1000"/>
              </a:spcBef>
              <a:defRPr/>
            </a:lvl5pPr>
          </a:lstStyle>
          <a:p>
            <a:pPr marL="0" marR="0" lvl="0" indent="0" algn="l" defTabSz="914377" rtl="0" eaLnBrk="1" fontAlgn="auto" latinLnBrk="0" hangingPunct="1">
              <a:lnSpc>
                <a:spcPct val="100000"/>
              </a:lnSpc>
              <a:spcBef>
                <a:spcPts val="800"/>
              </a:spcBef>
              <a:spcAft>
                <a:spcPts val="0"/>
              </a:spcAft>
              <a:buClr>
                <a:srgbClr val="FFC700"/>
              </a:buClr>
              <a:buSzTx/>
              <a:buFontTx/>
              <a:buNone/>
              <a:tabLst/>
              <a:defRPr/>
            </a:pPr>
            <a:r>
              <a:rPr kumimoji="0" lang="en-US" sz="2200" b="0" i="0" u="none" strike="noStrike" kern="1200" cap="none" spc="0" normalizeH="0" baseline="0" noProof="0" dirty="0">
                <a:ln>
                  <a:noFill/>
                </a:ln>
                <a:solidFill>
                  <a:srgbClr val="003049"/>
                </a:solidFill>
                <a:effectLst/>
                <a:uLnTx/>
                <a:uFillTx/>
                <a:latin typeface="Helvetica" pitchFamily="2" charset="0"/>
                <a:ea typeface="+mn-ea"/>
                <a:cs typeface="+mn-cs"/>
              </a:rPr>
              <a:t>Click to add content</a:t>
            </a:r>
          </a:p>
          <a:p>
            <a:pPr marL="515938" marR="0" lvl="1" indent="-292100" algn="l" defTabSz="914377" rtl="0" eaLnBrk="1" fontAlgn="auto" latinLnBrk="0" hangingPunct="1">
              <a:lnSpc>
                <a:spcPct val="100000"/>
              </a:lnSpc>
              <a:spcBef>
                <a:spcPts val="800"/>
              </a:spcBef>
              <a:spcAft>
                <a:spcPts val="0"/>
              </a:spcAft>
              <a:buClr>
                <a:srgbClr val="FFC700"/>
              </a:buClr>
              <a:buSzPct val="110000"/>
              <a:buFont typeface="Arial" panose="020B0604020202020204" pitchFamily="34" charset="0"/>
              <a:buChar char="•"/>
              <a:tabLst/>
              <a:defRPr/>
            </a:pPr>
            <a:r>
              <a:rPr kumimoji="0" lang="en-US" sz="2200" b="0" i="0" u="none" strike="noStrike" kern="1200" cap="none" spc="0" normalizeH="0" baseline="0" noProof="0" dirty="0">
                <a:ln>
                  <a:noFill/>
                </a:ln>
                <a:solidFill>
                  <a:srgbClr val="003049"/>
                </a:solidFill>
                <a:effectLst/>
                <a:uLnTx/>
                <a:uFillTx/>
                <a:latin typeface="Helvetica" pitchFamily="2" charset="0"/>
                <a:ea typeface="+mn-ea"/>
                <a:cs typeface="+mn-cs"/>
              </a:rPr>
              <a:t>Second level</a:t>
            </a:r>
          </a:p>
          <a:p>
            <a:pPr marL="977900" marR="0" lvl="2" indent="-336550" algn="l" defTabSz="914377" rtl="0" eaLnBrk="1" fontAlgn="auto" latinLnBrk="0" hangingPunct="1">
              <a:lnSpc>
                <a:spcPct val="100000"/>
              </a:lnSpc>
              <a:spcBef>
                <a:spcPts val="800"/>
              </a:spcBef>
              <a:spcAft>
                <a:spcPts val="0"/>
              </a:spcAft>
              <a:buClr>
                <a:srgbClr val="FFC700"/>
              </a:buClr>
              <a:buSzTx/>
              <a:buFont typeface="System Font Regular"/>
              <a:buChar char="—"/>
              <a:tabLst/>
              <a:defRPr/>
            </a:pPr>
            <a:r>
              <a:rPr kumimoji="0" lang="en-US" sz="1800" b="0" i="0" u="none" strike="noStrike" kern="1200" cap="none" spc="0" normalizeH="0" baseline="0" noProof="0" dirty="0">
                <a:ln>
                  <a:noFill/>
                </a:ln>
                <a:solidFill>
                  <a:srgbClr val="003049"/>
                </a:solidFill>
                <a:effectLst/>
                <a:uLnTx/>
                <a:uFillTx/>
                <a:latin typeface="Helvetica" pitchFamily="2" charset="0"/>
                <a:ea typeface="+mn-ea"/>
                <a:cs typeface="+mn-cs"/>
              </a:rPr>
              <a:t>Third level</a:t>
            </a:r>
          </a:p>
          <a:p>
            <a:pPr marL="1374775" marR="0" lvl="3" indent="-250825" algn="l" defTabSz="914377" rtl="0" eaLnBrk="1" fontAlgn="auto" latinLnBrk="0" hangingPunct="1">
              <a:lnSpc>
                <a:spcPct val="100000"/>
              </a:lnSpc>
              <a:spcBef>
                <a:spcPts val="800"/>
              </a:spcBef>
              <a:spcAft>
                <a:spcPts val="0"/>
              </a:spcAft>
              <a:buClr>
                <a:srgbClr val="FFC700"/>
              </a:buClr>
              <a:buSzPct val="90000"/>
              <a:buFont typeface="Wingdings" pitchFamily="2" charset="2"/>
              <a:buChar char="§"/>
              <a:tabLst/>
              <a:defRPr/>
            </a:pPr>
            <a:r>
              <a:rPr kumimoji="0" lang="en-US" sz="1800" b="0" i="0" u="none" strike="noStrike" kern="1200" cap="none" spc="0" normalizeH="0" baseline="0" noProof="0" dirty="0">
                <a:ln>
                  <a:noFill/>
                </a:ln>
                <a:solidFill>
                  <a:srgbClr val="003049"/>
                </a:solidFill>
                <a:effectLst/>
                <a:uLnTx/>
                <a:uFillTx/>
                <a:latin typeface="Helvetica" pitchFamily="2" charset="0"/>
                <a:ea typeface="+mn-ea"/>
                <a:cs typeface="+mn-cs"/>
              </a:rPr>
              <a:t>Fourth level</a:t>
            </a:r>
          </a:p>
        </p:txBody>
      </p:sp>
      <p:sp>
        <p:nvSpPr>
          <p:cNvPr id="9" name="Title Placeholder 1">
            <a:extLst>
              <a:ext uri="{FF2B5EF4-FFF2-40B4-BE49-F238E27FC236}">
                <a16:creationId xmlns:a16="http://schemas.microsoft.com/office/drawing/2014/main" id="{0451407C-1F14-E94A-8406-A0C76AD56F7D}"/>
              </a:ext>
            </a:extLst>
          </p:cNvPr>
          <p:cNvSpPr>
            <a:spLocks noGrp="1"/>
          </p:cNvSpPr>
          <p:nvPr>
            <p:ph type="title" hasCustomPrompt="1"/>
          </p:nvPr>
        </p:nvSpPr>
        <p:spPr>
          <a:xfrm>
            <a:off x="457200" y="457200"/>
            <a:ext cx="11277600" cy="381000"/>
          </a:xfrm>
          <a:prstGeom prst="rect">
            <a:avLst/>
          </a:prstGeom>
        </p:spPr>
        <p:txBody>
          <a:bodyPr vert="horz" lIns="0" tIns="0" rIns="0" bIns="0" rtlCol="0" anchor="ctr" anchorCtr="0">
            <a:noAutofit/>
          </a:bodyPr>
          <a:lstStyle/>
          <a:p>
            <a:r>
              <a:rPr lang="en-US" dirty="0"/>
              <a:t>Click to Add Slide Headline</a:t>
            </a:r>
            <a:endParaRPr lang="en-GB" dirty="0"/>
          </a:p>
        </p:txBody>
      </p:sp>
    </p:spTree>
    <p:extLst>
      <p:ext uri="{BB962C8B-B14F-4D97-AF65-F5344CB8AC3E}">
        <p14:creationId xmlns:p14="http://schemas.microsoft.com/office/powerpoint/2010/main" val="55205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Left + Image Righ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344C822-148A-2F46-BCC8-ECDB903FE051}"/>
              </a:ext>
            </a:extLst>
          </p:cNvPr>
          <p:cNvSpPr>
            <a:spLocks noGrp="1"/>
          </p:cNvSpPr>
          <p:nvPr>
            <p:ph type="pic" sz="quarter" idx="14"/>
          </p:nvPr>
        </p:nvSpPr>
        <p:spPr>
          <a:xfrm>
            <a:off x="6090138" y="0"/>
            <a:ext cx="6096000" cy="6858000"/>
          </a:xfrm>
          <a:prstGeom prst="rect">
            <a:avLst/>
          </a:prstGeom>
          <a:solidFill>
            <a:srgbClr val="F2FBFA"/>
          </a:solidFill>
        </p:spPr>
        <p:txBody>
          <a:bodyPr anchor="ctr"/>
          <a:lstStyle>
            <a:lvl1pPr marL="0" marR="0" indent="0" algn="ctr" defTabSz="914377" rtl="0" eaLnBrk="1" fontAlgn="auto" latinLnBrk="0" hangingPunct="1">
              <a:lnSpc>
                <a:spcPct val="100000"/>
              </a:lnSpc>
              <a:spcBef>
                <a:spcPts val="1200"/>
              </a:spcBef>
              <a:spcAft>
                <a:spcPts val="0"/>
              </a:spcAft>
              <a:buClrTx/>
              <a:buSzTx/>
              <a:buFont typeface="Arial" panose="020B0604020202020204" pitchFamily="34" charset="0"/>
              <a:buNone/>
              <a:tabLst/>
              <a:defRPr>
                <a:solidFill>
                  <a:schemeClr val="tx1"/>
                </a:solidFill>
              </a:defRPr>
            </a:lvl1pPr>
          </a:lstStyle>
          <a:p>
            <a:pPr marL="0" marR="0" lvl="0" indent="0" algn="ctr" defTabSz="914377"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a:t>Click icon to add picture</a:t>
            </a:r>
            <a:endParaRPr lang="en-GB" dirty="0"/>
          </a:p>
        </p:txBody>
      </p:sp>
      <p:sp>
        <p:nvSpPr>
          <p:cNvPr id="14" name="Content Placeholder 2"/>
          <p:cNvSpPr>
            <a:spLocks noGrp="1"/>
          </p:cNvSpPr>
          <p:nvPr>
            <p:ph idx="13" hasCustomPrompt="1"/>
          </p:nvPr>
        </p:nvSpPr>
        <p:spPr>
          <a:xfrm>
            <a:off x="457200" y="1268244"/>
            <a:ext cx="5168346" cy="4681707"/>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spcBef>
                <a:spcPts val="1000"/>
              </a:spcBef>
              <a:defRPr/>
            </a:lvl5pPr>
          </a:lstStyle>
          <a:p>
            <a:pPr marL="0" marR="0" lvl="0" indent="0" algn="l" defTabSz="914377" rtl="0" eaLnBrk="1" fontAlgn="auto" latinLnBrk="0" hangingPunct="1">
              <a:lnSpc>
                <a:spcPct val="100000"/>
              </a:lnSpc>
              <a:spcBef>
                <a:spcPts val="800"/>
              </a:spcBef>
              <a:spcAft>
                <a:spcPts val="0"/>
              </a:spcAft>
              <a:buClr>
                <a:srgbClr val="FFC700"/>
              </a:buClr>
              <a:buSzTx/>
              <a:buFontTx/>
              <a:buNone/>
              <a:tabLst/>
              <a:defRPr/>
            </a:pPr>
            <a:r>
              <a:rPr kumimoji="0" lang="en-US" sz="2200" b="0" i="0" u="none" strike="noStrike" kern="1200" cap="none" spc="0" normalizeH="0" baseline="0" noProof="0" dirty="0">
                <a:ln>
                  <a:noFill/>
                </a:ln>
                <a:solidFill>
                  <a:srgbClr val="003049"/>
                </a:solidFill>
                <a:effectLst/>
                <a:uLnTx/>
                <a:uFillTx/>
                <a:latin typeface="Helvetica" pitchFamily="2" charset="0"/>
                <a:ea typeface="+mn-ea"/>
                <a:cs typeface="+mn-cs"/>
              </a:rPr>
              <a:t>Click to add content</a:t>
            </a:r>
          </a:p>
          <a:p>
            <a:pPr marL="515938" marR="0" lvl="1" indent="-292100" algn="l" defTabSz="914377" rtl="0" eaLnBrk="1" fontAlgn="auto" latinLnBrk="0" hangingPunct="1">
              <a:lnSpc>
                <a:spcPct val="100000"/>
              </a:lnSpc>
              <a:spcBef>
                <a:spcPts val="800"/>
              </a:spcBef>
              <a:spcAft>
                <a:spcPts val="0"/>
              </a:spcAft>
              <a:buClr>
                <a:srgbClr val="FFC700"/>
              </a:buClr>
              <a:buSzPct val="110000"/>
              <a:buFont typeface="Arial" panose="020B0604020202020204" pitchFamily="34" charset="0"/>
              <a:buChar char="•"/>
              <a:tabLst/>
              <a:defRPr/>
            </a:pPr>
            <a:r>
              <a:rPr kumimoji="0" lang="en-US" sz="2200" b="0" i="0" u="none" strike="noStrike" kern="1200" cap="none" spc="0" normalizeH="0" baseline="0" noProof="0" dirty="0">
                <a:ln>
                  <a:noFill/>
                </a:ln>
                <a:solidFill>
                  <a:srgbClr val="003049"/>
                </a:solidFill>
                <a:effectLst/>
                <a:uLnTx/>
                <a:uFillTx/>
                <a:latin typeface="Helvetica" pitchFamily="2" charset="0"/>
                <a:ea typeface="+mn-ea"/>
                <a:cs typeface="+mn-cs"/>
              </a:rPr>
              <a:t>Second level</a:t>
            </a:r>
          </a:p>
          <a:p>
            <a:pPr marL="977900" marR="0" lvl="2" indent="-336550" algn="l" defTabSz="914377" rtl="0" eaLnBrk="1" fontAlgn="auto" latinLnBrk="0" hangingPunct="1">
              <a:lnSpc>
                <a:spcPct val="100000"/>
              </a:lnSpc>
              <a:spcBef>
                <a:spcPts val="800"/>
              </a:spcBef>
              <a:spcAft>
                <a:spcPts val="0"/>
              </a:spcAft>
              <a:buClr>
                <a:srgbClr val="FFC700"/>
              </a:buClr>
              <a:buSzTx/>
              <a:buFont typeface="System Font Regular"/>
              <a:buChar char="—"/>
              <a:tabLst/>
              <a:defRPr/>
            </a:pPr>
            <a:r>
              <a:rPr kumimoji="0" lang="en-US" sz="1800" b="0" i="0" u="none" strike="noStrike" kern="1200" cap="none" spc="0" normalizeH="0" baseline="0" noProof="0" dirty="0">
                <a:ln>
                  <a:noFill/>
                </a:ln>
                <a:solidFill>
                  <a:srgbClr val="003049"/>
                </a:solidFill>
                <a:effectLst/>
                <a:uLnTx/>
                <a:uFillTx/>
                <a:latin typeface="Helvetica" pitchFamily="2" charset="0"/>
                <a:ea typeface="+mn-ea"/>
                <a:cs typeface="+mn-cs"/>
              </a:rPr>
              <a:t>Third level</a:t>
            </a:r>
          </a:p>
          <a:p>
            <a:pPr marL="1374775" marR="0" lvl="3" indent="-250825" algn="l" defTabSz="914377" rtl="0" eaLnBrk="1" fontAlgn="auto" latinLnBrk="0" hangingPunct="1">
              <a:lnSpc>
                <a:spcPct val="100000"/>
              </a:lnSpc>
              <a:spcBef>
                <a:spcPts val="800"/>
              </a:spcBef>
              <a:spcAft>
                <a:spcPts val="0"/>
              </a:spcAft>
              <a:buClr>
                <a:srgbClr val="FFC700"/>
              </a:buClr>
              <a:buSzPct val="90000"/>
              <a:buFont typeface="Wingdings" pitchFamily="2" charset="2"/>
              <a:buChar char="§"/>
              <a:tabLst/>
              <a:defRPr/>
            </a:pPr>
            <a:r>
              <a:rPr kumimoji="0" lang="en-US" sz="1800" b="0" i="0" u="none" strike="noStrike" kern="1200" cap="none" spc="0" normalizeH="0" baseline="0" noProof="0" dirty="0">
                <a:ln>
                  <a:noFill/>
                </a:ln>
                <a:solidFill>
                  <a:srgbClr val="003049"/>
                </a:solidFill>
                <a:effectLst/>
                <a:uLnTx/>
                <a:uFillTx/>
                <a:latin typeface="Helvetica" pitchFamily="2" charset="0"/>
                <a:ea typeface="+mn-ea"/>
                <a:cs typeface="+mn-cs"/>
              </a:rPr>
              <a:t>Fourth level</a:t>
            </a:r>
          </a:p>
        </p:txBody>
      </p:sp>
      <p:sp>
        <p:nvSpPr>
          <p:cNvPr id="8" name="Text Placeholder 6">
            <a:extLst>
              <a:ext uri="{FF2B5EF4-FFF2-40B4-BE49-F238E27FC236}">
                <a16:creationId xmlns:a16="http://schemas.microsoft.com/office/drawing/2014/main" id="{BF667B40-4779-6B41-8D38-FEEB8DE1DB2E}"/>
              </a:ext>
            </a:extLst>
          </p:cNvPr>
          <p:cNvSpPr>
            <a:spLocks noGrp="1"/>
          </p:cNvSpPr>
          <p:nvPr>
            <p:ph type="body" sz="quarter" idx="10" hasCustomPrompt="1"/>
          </p:nvPr>
        </p:nvSpPr>
        <p:spPr>
          <a:xfrm>
            <a:off x="2057400" y="6205707"/>
            <a:ext cx="3568146" cy="428871"/>
          </a:xfrm>
          <a:prstGeom prst="rect">
            <a:avLst/>
          </a:prstGeom>
        </p:spPr>
        <p:txBody>
          <a:bodyPr anchor="ctr"/>
          <a:lstStyle>
            <a:lvl1pPr>
              <a:spcBef>
                <a:spcPts val="300"/>
              </a:spcBef>
              <a:defRPr sz="1000"/>
            </a:lvl1pPr>
          </a:lstStyle>
          <a:p>
            <a:pPr lvl="0"/>
            <a:r>
              <a:rPr lang="en-US" dirty="0"/>
              <a:t>Click to add a footnote</a:t>
            </a:r>
          </a:p>
        </p:txBody>
      </p:sp>
      <p:sp>
        <p:nvSpPr>
          <p:cNvPr id="7" name="Title Placeholder 1">
            <a:extLst>
              <a:ext uri="{FF2B5EF4-FFF2-40B4-BE49-F238E27FC236}">
                <a16:creationId xmlns:a16="http://schemas.microsoft.com/office/drawing/2014/main" id="{F6C576D3-4253-0744-AA93-5D0A2C8C0E1A}"/>
              </a:ext>
            </a:extLst>
          </p:cNvPr>
          <p:cNvSpPr>
            <a:spLocks noGrp="1"/>
          </p:cNvSpPr>
          <p:nvPr>
            <p:ph type="title" hasCustomPrompt="1"/>
          </p:nvPr>
        </p:nvSpPr>
        <p:spPr>
          <a:xfrm>
            <a:off x="457200" y="457200"/>
            <a:ext cx="5168346" cy="811044"/>
          </a:xfrm>
          <a:prstGeom prst="rect">
            <a:avLst/>
          </a:prstGeom>
        </p:spPr>
        <p:txBody>
          <a:bodyPr vert="horz" lIns="0" tIns="0" rIns="0" bIns="0" rtlCol="0" anchor="t" anchorCtr="0">
            <a:noAutofit/>
          </a:bodyPr>
          <a:lstStyle>
            <a:lvl1pPr algn="l">
              <a:defRPr/>
            </a:lvl1pPr>
          </a:lstStyle>
          <a:p>
            <a:r>
              <a:rPr lang="en-US" dirty="0"/>
              <a:t>Click to Add Slide Headline</a:t>
            </a:r>
            <a:endParaRPr lang="en-GB" dirty="0"/>
          </a:p>
        </p:txBody>
      </p:sp>
      <p:sp>
        <p:nvSpPr>
          <p:cNvPr id="11" name="TextBox 10">
            <a:extLst>
              <a:ext uri="{FF2B5EF4-FFF2-40B4-BE49-F238E27FC236}">
                <a16:creationId xmlns:a16="http://schemas.microsoft.com/office/drawing/2014/main" id="{273FA6EA-35EE-BF4B-B5CC-6B060F9BC733}"/>
              </a:ext>
            </a:extLst>
          </p:cNvPr>
          <p:cNvSpPr txBox="1"/>
          <p:nvPr userDrawn="1"/>
        </p:nvSpPr>
        <p:spPr>
          <a:xfrm>
            <a:off x="10972800" y="6343200"/>
            <a:ext cx="762000" cy="153888"/>
          </a:xfrm>
          <a:prstGeom prst="rect">
            <a:avLst/>
          </a:prstGeom>
          <a:noFill/>
        </p:spPr>
        <p:txBody>
          <a:bodyPr wrap="square" lIns="0" tIns="0" rIns="0" bIns="0" rtlCol="0">
            <a:spAutoFit/>
          </a:bodyPr>
          <a:lstStyle/>
          <a:p>
            <a:pPr algn="r"/>
            <a:fld id="{176D288C-CDAA-43CA-9DE4-6641BC7AE8BF}" type="slidenum">
              <a:rPr lang="en-GB" sz="1000" smtClean="0">
                <a:solidFill>
                  <a:schemeClr val="tx1"/>
                </a:solidFill>
                <a:latin typeface="Helvetica" pitchFamily="2" charset="0"/>
              </a:rPr>
              <a:pPr algn="r"/>
              <a:t>‹#›</a:t>
            </a:fld>
            <a:endParaRPr lang="en-US" sz="1000" dirty="0">
              <a:solidFill>
                <a:schemeClr val="tx1"/>
              </a:solidFill>
              <a:latin typeface="Helvetica" pitchFamily="2" charset="0"/>
            </a:endParaRPr>
          </a:p>
        </p:txBody>
      </p:sp>
    </p:spTree>
    <p:extLst>
      <p:ext uri="{BB962C8B-B14F-4D97-AF65-F5344CB8AC3E}">
        <p14:creationId xmlns:p14="http://schemas.microsoft.com/office/powerpoint/2010/main" val="152257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Left + Color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60085B-2437-8343-A12C-0FB496B4B05A}"/>
              </a:ext>
            </a:extLst>
          </p:cNvPr>
          <p:cNvSpPr/>
          <p:nvPr userDrawn="1"/>
        </p:nvSpPr>
        <p:spPr>
          <a:xfrm>
            <a:off x="609600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endParaRPr>
          </a:p>
        </p:txBody>
      </p:sp>
      <p:sp>
        <p:nvSpPr>
          <p:cNvPr id="9" name="Text Placeholder 6">
            <a:extLst>
              <a:ext uri="{FF2B5EF4-FFF2-40B4-BE49-F238E27FC236}">
                <a16:creationId xmlns:a16="http://schemas.microsoft.com/office/drawing/2014/main" id="{927C3D04-6F98-6248-85FD-C5D91FBCCF7F}"/>
              </a:ext>
            </a:extLst>
          </p:cNvPr>
          <p:cNvSpPr>
            <a:spLocks noGrp="1"/>
          </p:cNvSpPr>
          <p:nvPr>
            <p:ph type="body" sz="quarter" idx="10" hasCustomPrompt="1"/>
          </p:nvPr>
        </p:nvSpPr>
        <p:spPr>
          <a:xfrm>
            <a:off x="2057400" y="6205707"/>
            <a:ext cx="3581400" cy="428871"/>
          </a:xfrm>
          <a:prstGeom prst="rect">
            <a:avLst/>
          </a:prstGeom>
        </p:spPr>
        <p:txBody>
          <a:bodyPr anchor="ctr"/>
          <a:lstStyle>
            <a:lvl1pPr>
              <a:spcBef>
                <a:spcPts val="300"/>
              </a:spcBef>
              <a:defRPr sz="1000"/>
            </a:lvl1pPr>
          </a:lstStyle>
          <a:p>
            <a:pPr lvl="0"/>
            <a:r>
              <a:rPr lang="en-US" dirty="0"/>
              <a:t>Click to add a footnote</a:t>
            </a:r>
          </a:p>
        </p:txBody>
      </p:sp>
      <p:sp>
        <p:nvSpPr>
          <p:cNvPr id="7" name="Content Placeholder 2">
            <a:extLst>
              <a:ext uri="{FF2B5EF4-FFF2-40B4-BE49-F238E27FC236}">
                <a16:creationId xmlns:a16="http://schemas.microsoft.com/office/drawing/2014/main" id="{F868812F-31BB-614A-B427-9776DF461713}"/>
              </a:ext>
            </a:extLst>
          </p:cNvPr>
          <p:cNvSpPr>
            <a:spLocks noGrp="1"/>
          </p:cNvSpPr>
          <p:nvPr>
            <p:ph idx="13" hasCustomPrompt="1"/>
          </p:nvPr>
        </p:nvSpPr>
        <p:spPr>
          <a:xfrm>
            <a:off x="457200" y="1268244"/>
            <a:ext cx="5168346" cy="4681707"/>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spcBef>
                <a:spcPts val="1000"/>
              </a:spcBef>
              <a:defRPr/>
            </a:lvl5pPr>
          </a:lstStyle>
          <a:p>
            <a:pPr marL="0" marR="0" lvl="0" indent="0" algn="l" defTabSz="914377" rtl="0" eaLnBrk="1" fontAlgn="auto" latinLnBrk="0" hangingPunct="1">
              <a:lnSpc>
                <a:spcPct val="100000"/>
              </a:lnSpc>
              <a:spcBef>
                <a:spcPts val="800"/>
              </a:spcBef>
              <a:spcAft>
                <a:spcPts val="0"/>
              </a:spcAft>
              <a:buClr>
                <a:srgbClr val="FFC700"/>
              </a:buClr>
              <a:buSzTx/>
              <a:buFontTx/>
              <a:buNone/>
              <a:tabLst/>
              <a:defRPr/>
            </a:pPr>
            <a:r>
              <a:rPr kumimoji="0" lang="en-US" sz="2200" b="0" i="0" u="none" strike="noStrike" kern="1200" cap="none" spc="0" normalizeH="0" baseline="0" noProof="0" dirty="0">
                <a:ln>
                  <a:noFill/>
                </a:ln>
                <a:solidFill>
                  <a:srgbClr val="003049"/>
                </a:solidFill>
                <a:effectLst/>
                <a:uLnTx/>
                <a:uFillTx/>
                <a:latin typeface="Helvetica" pitchFamily="2" charset="0"/>
                <a:ea typeface="+mn-ea"/>
                <a:cs typeface="+mn-cs"/>
              </a:rPr>
              <a:t>Click to add content</a:t>
            </a:r>
          </a:p>
          <a:p>
            <a:pPr marL="515938" marR="0" lvl="1" indent="-292100" algn="l" defTabSz="914377" rtl="0" eaLnBrk="1" fontAlgn="auto" latinLnBrk="0" hangingPunct="1">
              <a:lnSpc>
                <a:spcPct val="100000"/>
              </a:lnSpc>
              <a:spcBef>
                <a:spcPts val="800"/>
              </a:spcBef>
              <a:spcAft>
                <a:spcPts val="0"/>
              </a:spcAft>
              <a:buClr>
                <a:srgbClr val="FFC700"/>
              </a:buClr>
              <a:buSzPct val="110000"/>
              <a:buFont typeface="Arial" panose="020B0604020202020204" pitchFamily="34" charset="0"/>
              <a:buChar char="•"/>
              <a:tabLst/>
              <a:defRPr/>
            </a:pPr>
            <a:r>
              <a:rPr kumimoji="0" lang="en-US" sz="2200" b="0" i="0" u="none" strike="noStrike" kern="1200" cap="none" spc="0" normalizeH="0" baseline="0" noProof="0" dirty="0">
                <a:ln>
                  <a:noFill/>
                </a:ln>
                <a:solidFill>
                  <a:srgbClr val="003049"/>
                </a:solidFill>
                <a:effectLst/>
                <a:uLnTx/>
                <a:uFillTx/>
                <a:latin typeface="Helvetica" pitchFamily="2" charset="0"/>
                <a:ea typeface="+mn-ea"/>
                <a:cs typeface="+mn-cs"/>
              </a:rPr>
              <a:t>Second level</a:t>
            </a:r>
          </a:p>
          <a:p>
            <a:pPr marL="977900" marR="0" lvl="2" indent="-336550" algn="l" defTabSz="914377" rtl="0" eaLnBrk="1" fontAlgn="auto" latinLnBrk="0" hangingPunct="1">
              <a:lnSpc>
                <a:spcPct val="100000"/>
              </a:lnSpc>
              <a:spcBef>
                <a:spcPts val="800"/>
              </a:spcBef>
              <a:spcAft>
                <a:spcPts val="0"/>
              </a:spcAft>
              <a:buClr>
                <a:srgbClr val="FFC700"/>
              </a:buClr>
              <a:buSzTx/>
              <a:buFont typeface="System Font Regular"/>
              <a:buChar char="—"/>
              <a:tabLst/>
              <a:defRPr/>
            </a:pPr>
            <a:r>
              <a:rPr kumimoji="0" lang="en-US" sz="1800" b="0" i="0" u="none" strike="noStrike" kern="1200" cap="none" spc="0" normalizeH="0" baseline="0" noProof="0" dirty="0">
                <a:ln>
                  <a:noFill/>
                </a:ln>
                <a:solidFill>
                  <a:srgbClr val="003049"/>
                </a:solidFill>
                <a:effectLst/>
                <a:uLnTx/>
                <a:uFillTx/>
                <a:latin typeface="Helvetica" pitchFamily="2" charset="0"/>
                <a:ea typeface="+mn-ea"/>
                <a:cs typeface="+mn-cs"/>
              </a:rPr>
              <a:t>Third level</a:t>
            </a:r>
          </a:p>
          <a:p>
            <a:pPr marL="1374775" marR="0" lvl="3" indent="-250825" algn="l" defTabSz="914377" rtl="0" eaLnBrk="1" fontAlgn="auto" latinLnBrk="0" hangingPunct="1">
              <a:lnSpc>
                <a:spcPct val="100000"/>
              </a:lnSpc>
              <a:spcBef>
                <a:spcPts val="800"/>
              </a:spcBef>
              <a:spcAft>
                <a:spcPts val="0"/>
              </a:spcAft>
              <a:buClr>
                <a:srgbClr val="FFC700"/>
              </a:buClr>
              <a:buSzPct val="90000"/>
              <a:buFont typeface="Wingdings" pitchFamily="2" charset="2"/>
              <a:buChar char="§"/>
              <a:tabLst/>
              <a:defRPr/>
            </a:pPr>
            <a:r>
              <a:rPr kumimoji="0" lang="en-US" sz="1800" b="0" i="0" u="none" strike="noStrike" kern="1200" cap="none" spc="0" normalizeH="0" baseline="0" noProof="0" dirty="0">
                <a:ln>
                  <a:noFill/>
                </a:ln>
                <a:solidFill>
                  <a:srgbClr val="003049"/>
                </a:solidFill>
                <a:effectLst/>
                <a:uLnTx/>
                <a:uFillTx/>
                <a:latin typeface="Helvetica" pitchFamily="2" charset="0"/>
                <a:ea typeface="+mn-ea"/>
                <a:cs typeface="+mn-cs"/>
              </a:rPr>
              <a:t>Fourth level</a:t>
            </a:r>
          </a:p>
        </p:txBody>
      </p:sp>
      <p:sp>
        <p:nvSpPr>
          <p:cNvPr id="11" name="Title Placeholder 1">
            <a:extLst>
              <a:ext uri="{FF2B5EF4-FFF2-40B4-BE49-F238E27FC236}">
                <a16:creationId xmlns:a16="http://schemas.microsoft.com/office/drawing/2014/main" id="{FDC66DA3-B3D1-354B-A981-B8DA4275AF25}"/>
              </a:ext>
            </a:extLst>
          </p:cNvPr>
          <p:cNvSpPr>
            <a:spLocks noGrp="1"/>
          </p:cNvSpPr>
          <p:nvPr>
            <p:ph type="title" hasCustomPrompt="1"/>
          </p:nvPr>
        </p:nvSpPr>
        <p:spPr>
          <a:xfrm>
            <a:off x="457200" y="457200"/>
            <a:ext cx="5168346" cy="811044"/>
          </a:xfrm>
          <a:prstGeom prst="rect">
            <a:avLst/>
          </a:prstGeom>
        </p:spPr>
        <p:txBody>
          <a:bodyPr vert="horz" lIns="0" tIns="0" rIns="0" bIns="0" rtlCol="0" anchor="t" anchorCtr="0">
            <a:noAutofit/>
          </a:bodyPr>
          <a:lstStyle>
            <a:lvl1pPr algn="l">
              <a:defRPr/>
            </a:lvl1pPr>
          </a:lstStyle>
          <a:p>
            <a:r>
              <a:rPr lang="en-US" dirty="0"/>
              <a:t>Click to Add Slide Headline</a:t>
            </a:r>
            <a:endParaRPr lang="en-GB" dirty="0"/>
          </a:p>
        </p:txBody>
      </p:sp>
      <p:sp>
        <p:nvSpPr>
          <p:cNvPr id="12" name="TextBox 11">
            <a:extLst>
              <a:ext uri="{FF2B5EF4-FFF2-40B4-BE49-F238E27FC236}">
                <a16:creationId xmlns:a16="http://schemas.microsoft.com/office/drawing/2014/main" id="{32380804-46EB-354E-A6DF-FCF533698804}"/>
              </a:ext>
            </a:extLst>
          </p:cNvPr>
          <p:cNvSpPr txBox="1"/>
          <p:nvPr userDrawn="1"/>
        </p:nvSpPr>
        <p:spPr>
          <a:xfrm>
            <a:off x="10972800" y="6343200"/>
            <a:ext cx="762000" cy="153888"/>
          </a:xfrm>
          <a:prstGeom prst="rect">
            <a:avLst/>
          </a:prstGeom>
          <a:noFill/>
        </p:spPr>
        <p:txBody>
          <a:bodyPr wrap="square" lIns="0" tIns="0" rIns="0" bIns="0" rtlCol="0">
            <a:spAutoFit/>
          </a:bodyPr>
          <a:lstStyle/>
          <a:p>
            <a:pPr algn="r"/>
            <a:fld id="{176D288C-CDAA-43CA-9DE4-6641BC7AE8BF}" type="slidenum">
              <a:rPr lang="en-GB" sz="1000" smtClean="0">
                <a:solidFill>
                  <a:schemeClr val="tx1"/>
                </a:solidFill>
                <a:latin typeface="Helvetica" pitchFamily="2" charset="0"/>
              </a:rPr>
              <a:pPr algn="r"/>
              <a:t>‹#›</a:t>
            </a:fld>
            <a:endParaRPr lang="en-US" sz="1000" dirty="0">
              <a:solidFill>
                <a:schemeClr val="tx1"/>
              </a:solidFill>
              <a:latin typeface="Helvetica" pitchFamily="2" charset="0"/>
            </a:endParaRPr>
          </a:p>
        </p:txBody>
      </p:sp>
    </p:spTree>
    <p:extLst>
      <p:ext uri="{BB962C8B-B14F-4D97-AF65-F5344CB8AC3E}">
        <p14:creationId xmlns:p14="http://schemas.microsoft.com/office/powerpoint/2010/main" val="2928565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Left + Text Right">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0D1EB829-C730-714F-A723-022493FC8409}"/>
              </a:ext>
            </a:extLst>
          </p:cNvPr>
          <p:cNvSpPr>
            <a:spLocks noGrp="1"/>
          </p:cNvSpPr>
          <p:nvPr>
            <p:ph type="body" sz="quarter" idx="10" hasCustomPrompt="1"/>
          </p:nvPr>
        </p:nvSpPr>
        <p:spPr>
          <a:xfrm>
            <a:off x="8164442" y="6205707"/>
            <a:ext cx="2960757" cy="428871"/>
          </a:xfrm>
          <a:prstGeom prst="rect">
            <a:avLst/>
          </a:prstGeom>
        </p:spPr>
        <p:txBody>
          <a:bodyPr anchor="ctr"/>
          <a:lstStyle>
            <a:lvl1pPr>
              <a:spcBef>
                <a:spcPts val="300"/>
              </a:spcBef>
              <a:defRPr sz="1000"/>
            </a:lvl1pPr>
          </a:lstStyle>
          <a:p>
            <a:pPr lvl="0"/>
            <a:r>
              <a:rPr lang="en-US" dirty="0"/>
              <a:t>Click to add a footnote</a:t>
            </a:r>
          </a:p>
        </p:txBody>
      </p:sp>
      <p:sp>
        <p:nvSpPr>
          <p:cNvPr id="11" name="Picture Placeholder 5">
            <a:extLst>
              <a:ext uri="{FF2B5EF4-FFF2-40B4-BE49-F238E27FC236}">
                <a16:creationId xmlns:a16="http://schemas.microsoft.com/office/drawing/2014/main" id="{5BEA0E58-D7B3-A440-87DA-3F5C1BABC980}"/>
              </a:ext>
            </a:extLst>
          </p:cNvPr>
          <p:cNvSpPr>
            <a:spLocks noGrp="1"/>
          </p:cNvSpPr>
          <p:nvPr>
            <p:ph type="pic" sz="quarter" idx="14"/>
          </p:nvPr>
        </p:nvSpPr>
        <p:spPr>
          <a:xfrm>
            <a:off x="0" y="0"/>
            <a:ext cx="6096000" cy="6858000"/>
          </a:xfrm>
          <a:prstGeom prst="rect">
            <a:avLst/>
          </a:prstGeom>
          <a:solidFill>
            <a:srgbClr val="F2FBFA"/>
          </a:solidFill>
        </p:spPr>
        <p:txBody>
          <a:bodyPr anchor="ctr"/>
          <a:lstStyle>
            <a:lvl1pPr marL="0" marR="0" indent="0" algn="ctr" defTabSz="914377" rtl="0" eaLnBrk="1" fontAlgn="auto" latinLnBrk="0" hangingPunct="1">
              <a:lnSpc>
                <a:spcPct val="100000"/>
              </a:lnSpc>
              <a:spcBef>
                <a:spcPts val="1200"/>
              </a:spcBef>
              <a:spcAft>
                <a:spcPts val="0"/>
              </a:spcAft>
              <a:buClrTx/>
              <a:buSzTx/>
              <a:buFont typeface="Arial" panose="020B0604020202020204" pitchFamily="34" charset="0"/>
              <a:buNone/>
              <a:tabLst/>
              <a:defRPr/>
            </a:lvl1pPr>
          </a:lstStyle>
          <a:p>
            <a:pPr marL="0" marR="0" lvl="0" indent="0" algn="ctr" defTabSz="914377"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a:t>Click icon to add picture</a:t>
            </a:r>
            <a:endParaRPr lang="en-GB"/>
          </a:p>
        </p:txBody>
      </p:sp>
      <p:sp>
        <p:nvSpPr>
          <p:cNvPr id="7" name="Content Placeholder 2">
            <a:extLst>
              <a:ext uri="{FF2B5EF4-FFF2-40B4-BE49-F238E27FC236}">
                <a16:creationId xmlns:a16="http://schemas.microsoft.com/office/drawing/2014/main" id="{0E003194-D7B3-F54D-A7C8-41F6BCDCAAEA}"/>
              </a:ext>
            </a:extLst>
          </p:cNvPr>
          <p:cNvSpPr>
            <a:spLocks noGrp="1"/>
          </p:cNvSpPr>
          <p:nvPr>
            <p:ph idx="13" hasCustomPrompt="1"/>
          </p:nvPr>
        </p:nvSpPr>
        <p:spPr>
          <a:xfrm>
            <a:off x="6553198" y="1268244"/>
            <a:ext cx="5168346" cy="4681707"/>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spcBef>
                <a:spcPts val="1000"/>
              </a:spcBef>
              <a:defRPr/>
            </a:lvl5pPr>
          </a:lstStyle>
          <a:p>
            <a:pPr marL="0" marR="0" lvl="0" indent="0" algn="l" defTabSz="914377" rtl="0" eaLnBrk="1" fontAlgn="auto" latinLnBrk="0" hangingPunct="1">
              <a:lnSpc>
                <a:spcPct val="100000"/>
              </a:lnSpc>
              <a:spcBef>
                <a:spcPts val="800"/>
              </a:spcBef>
              <a:spcAft>
                <a:spcPts val="0"/>
              </a:spcAft>
              <a:buClr>
                <a:srgbClr val="FFC700"/>
              </a:buClr>
              <a:buSzTx/>
              <a:buFontTx/>
              <a:buNone/>
              <a:tabLst/>
              <a:defRPr/>
            </a:pPr>
            <a:r>
              <a:rPr kumimoji="0" lang="en-US" sz="2200" b="0" i="0" u="none" strike="noStrike" kern="1200" cap="none" spc="0" normalizeH="0" baseline="0" noProof="0" dirty="0">
                <a:ln>
                  <a:noFill/>
                </a:ln>
                <a:solidFill>
                  <a:srgbClr val="003049"/>
                </a:solidFill>
                <a:effectLst/>
                <a:uLnTx/>
                <a:uFillTx/>
                <a:latin typeface="Helvetica" pitchFamily="2" charset="0"/>
                <a:ea typeface="+mn-ea"/>
                <a:cs typeface="+mn-cs"/>
              </a:rPr>
              <a:t>Click to add content</a:t>
            </a:r>
          </a:p>
          <a:p>
            <a:pPr marL="515938" marR="0" lvl="1" indent="-292100" algn="l" defTabSz="914377" rtl="0" eaLnBrk="1" fontAlgn="auto" latinLnBrk="0" hangingPunct="1">
              <a:lnSpc>
                <a:spcPct val="100000"/>
              </a:lnSpc>
              <a:spcBef>
                <a:spcPts val="800"/>
              </a:spcBef>
              <a:spcAft>
                <a:spcPts val="0"/>
              </a:spcAft>
              <a:buClr>
                <a:srgbClr val="FFC700"/>
              </a:buClr>
              <a:buSzPct val="110000"/>
              <a:buFont typeface="Arial" panose="020B0604020202020204" pitchFamily="34" charset="0"/>
              <a:buChar char="•"/>
              <a:tabLst/>
              <a:defRPr/>
            </a:pPr>
            <a:r>
              <a:rPr kumimoji="0" lang="en-US" sz="2200" b="0" i="0" u="none" strike="noStrike" kern="1200" cap="none" spc="0" normalizeH="0" baseline="0" noProof="0" dirty="0">
                <a:ln>
                  <a:noFill/>
                </a:ln>
                <a:solidFill>
                  <a:srgbClr val="003049"/>
                </a:solidFill>
                <a:effectLst/>
                <a:uLnTx/>
                <a:uFillTx/>
                <a:latin typeface="Helvetica" pitchFamily="2" charset="0"/>
                <a:ea typeface="+mn-ea"/>
                <a:cs typeface="+mn-cs"/>
              </a:rPr>
              <a:t>Second level</a:t>
            </a:r>
          </a:p>
          <a:p>
            <a:pPr marL="977900" marR="0" lvl="2" indent="-336550" algn="l" defTabSz="914377" rtl="0" eaLnBrk="1" fontAlgn="auto" latinLnBrk="0" hangingPunct="1">
              <a:lnSpc>
                <a:spcPct val="100000"/>
              </a:lnSpc>
              <a:spcBef>
                <a:spcPts val="800"/>
              </a:spcBef>
              <a:spcAft>
                <a:spcPts val="0"/>
              </a:spcAft>
              <a:buClr>
                <a:srgbClr val="FFC700"/>
              </a:buClr>
              <a:buSzTx/>
              <a:buFont typeface="System Font Regular"/>
              <a:buChar char="—"/>
              <a:tabLst/>
              <a:defRPr/>
            </a:pPr>
            <a:r>
              <a:rPr kumimoji="0" lang="en-US" sz="1800" b="0" i="0" u="none" strike="noStrike" kern="1200" cap="none" spc="0" normalizeH="0" baseline="0" noProof="0" dirty="0">
                <a:ln>
                  <a:noFill/>
                </a:ln>
                <a:solidFill>
                  <a:srgbClr val="003049"/>
                </a:solidFill>
                <a:effectLst/>
                <a:uLnTx/>
                <a:uFillTx/>
                <a:latin typeface="Helvetica" pitchFamily="2" charset="0"/>
                <a:ea typeface="+mn-ea"/>
                <a:cs typeface="+mn-cs"/>
              </a:rPr>
              <a:t>Third level</a:t>
            </a:r>
          </a:p>
          <a:p>
            <a:pPr marL="1374775" marR="0" lvl="3" indent="-250825" algn="l" defTabSz="914377" rtl="0" eaLnBrk="1" fontAlgn="auto" latinLnBrk="0" hangingPunct="1">
              <a:lnSpc>
                <a:spcPct val="100000"/>
              </a:lnSpc>
              <a:spcBef>
                <a:spcPts val="800"/>
              </a:spcBef>
              <a:spcAft>
                <a:spcPts val="0"/>
              </a:spcAft>
              <a:buClr>
                <a:srgbClr val="FFC700"/>
              </a:buClr>
              <a:buSzPct val="90000"/>
              <a:buFont typeface="Wingdings" pitchFamily="2" charset="2"/>
              <a:buChar char="§"/>
              <a:tabLst/>
              <a:defRPr/>
            </a:pPr>
            <a:r>
              <a:rPr kumimoji="0" lang="en-US" sz="1800" b="0" i="0" u="none" strike="noStrike" kern="1200" cap="none" spc="0" normalizeH="0" baseline="0" noProof="0" dirty="0">
                <a:ln>
                  <a:noFill/>
                </a:ln>
                <a:solidFill>
                  <a:srgbClr val="003049"/>
                </a:solidFill>
                <a:effectLst/>
                <a:uLnTx/>
                <a:uFillTx/>
                <a:latin typeface="Helvetica" pitchFamily="2" charset="0"/>
                <a:ea typeface="+mn-ea"/>
                <a:cs typeface="+mn-cs"/>
              </a:rPr>
              <a:t>Fourth level</a:t>
            </a:r>
          </a:p>
        </p:txBody>
      </p:sp>
      <p:sp>
        <p:nvSpPr>
          <p:cNvPr id="13" name="Title Placeholder 1">
            <a:extLst>
              <a:ext uri="{FF2B5EF4-FFF2-40B4-BE49-F238E27FC236}">
                <a16:creationId xmlns:a16="http://schemas.microsoft.com/office/drawing/2014/main" id="{E4D8516A-89BD-B141-9B2D-B0622F972EAC}"/>
              </a:ext>
            </a:extLst>
          </p:cNvPr>
          <p:cNvSpPr>
            <a:spLocks noGrp="1"/>
          </p:cNvSpPr>
          <p:nvPr>
            <p:ph type="title" hasCustomPrompt="1"/>
          </p:nvPr>
        </p:nvSpPr>
        <p:spPr>
          <a:xfrm>
            <a:off x="6553198" y="457200"/>
            <a:ext cx="5168346" cy="811044"/>
          </a:xfrm>
          <a:prstGeom prst="rect">
            <a:avLst/>
          </a:prstGeom>
        </p:spPr>
        <p:txBody>
          <a:bodyPr vert="horz" lIns="0" tIns="0" rIns="0" bIns="0" rtlCol="0" anchor="t" anchorCtr="0">
            <a:noAutofit/>
          </a:bodyPr>
          <a:lstStyle>
            <a:lvl1pPr algn="l">
              <a:defRPr/>
            </a:lvl1pPr>
          </a:lstStyle>
          <a:p>
            <a:r>
              <a:rPr lang="en-US" dirty="0"/>
              <a:t>Click to Add Slide Headline</a:t>
            </a:r>
            <a:endParaRPr lang="en-GB" dirty="0"/>
          </a:p>
        </p:txBody>
      </p:sp>
      <p:pic>
        <p:nvPicPr>
          <p:cNvPr id="8" name="Graphic 7">
            <a:extLst>
              <a:ext uri="{FF2B5EF4-FFF2-40B4-BE49-F238E27FC236}">
                <a16:creationId xmlns:a16="http://schemas.microsoft.com/office/drawing/2014/main" id="{17AD6C55-D0A4-C64A-BA7F-256E3F6E85D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53198" y="6287070"/>
            <a:ext cx="925635" cy="347508"/>
          </a:xfrm>
          <a:prstGeom prst="rect">
            <a:avLst/>
          </a:prstGeom>
        </p:spPr>
      </p:pic>
    </p:spTree>
    <p:extLst>
      <p:ext uri="{BB962C8B-B14F-4D97-AF65-F5344CB8AC3E}">
        <p14:creationId xmlns:p14="http://schemas.microsoft.com/office/powerpoint/2010/main" val="461794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or Left + Image Righ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7A9229E-7925-2C43-8160-4AD355C9DD2D}"/>
              </a:ext>
            </a:extLst>
          </p:cNvPr>
          <p:cNvSpPr>
            <a:spLocks noGrp="1"/>
          </p:cNvSpPr>
          <p:nvPr>
            <p:ph type="body" sz="quarter" idx="10" hasCustomPrompt="1"/>
          </p:nvPr>
        </p:nvSpPr>
        <p:spPr>
          <a:xfrm>
            <a:off x="8164441" y="6205707"/>
            <a:ext cx="2960758" cy="428871"/>
          </a:xfrm>
          <a:prstGeom prst="rect">
            <a:avLst/>
          </a:prstGeom>
        </p:spPr>
        <p:txBody>
          <a:bodyPr anchor="ctr"/>
          <a:lstStyle>
            <a:lvl1pPr>
              <a:spcBef>
                <a:spcPts val="300"/>
              </a:spcBef>
              <a:defRPr sz="1000"/>
            </a:lvl1pPr>
          </a:lstStyle>
          <a:p>
            <a:pPr lvl="0"/>
            <a:r>
              <a:rPr lang="en-US" dirty="0"/>
              <a:t>Click to add a footnote</a:t>
            </a:r>
          </a:p>
        </p:txBody>
      </p:sp>
      <p:sp>
        <p:nvSpPr>
          <p:cNvPr id="9" name="Rectangle 8">
            <a:extLst>
              <a:ext uri="{FF2B5EF4-FFF2-40B4-BE49-F238E27FC236}">
                <a16:creationId xmlns:a16="http://schemas.microsoft.com/office/drawing/2014/main" id="{BCA2FA43-163E-5D4D-9734-A28BDB3C41CF}"/>
              </a:ext>
            </a:extLst>
          </p:cNvPr>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endParaRPr>
          </a:p>
        </p:txBody>
      </p:sp>
      <p:sp>
        <p:nvSpPr>
          <p:cNvPr id="12" name="Content Placeholder 2">
            <a:extLst>
              <a:ext uri="{FF2B5EF4-FFF2-40B4-BE49-F238E27FC236}">
                <a16:creationId xmlns:a16="http://schemas.microsoft.com/office/drawing/2014/main" id="{2B129CAB-8689-FA42-A072-25A4BCC70F77}"/>
              </a:ext>
            </a:extLst>
          </p:cNvPr>
          <p:cNvSpPr>
            <a:spLocks noGrp="1"/>
          </p:cNvSpPr>
          <p:nvPr>
            <p:ph idx="13" hasCustomPrompt="1"/>
          </p:nvPr>
        </p:nvSpPr>
        <p:spPr>
          <a:xfrm>
            <a:off x="6553198" y="1268244"/>
            <a:ext cx="5168346" cy="4681707"/>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spcBef>
                <a:spcPts val="1000"/>
              </a:spcBef>
              <a:defRPr/>
            </a:lvl5pPr>
          </a:lstStyle>
          <a:p>
            <a:pPr marL="0" marR="0" lvl="0" indent="0" algn="l" defTabSz="914377" rtl="0" eaLnBrk="1" fontAlgn="auto" latinLnBrk="0" hangingPunct="1">
              <a:lnSpc>
                <a:spcPct val="100000"/>
              </a:lnSpc>
              <a:spcBef>
                <a:spcPts val="800"/>
              </a:spcBef>
              <a:spcAft>
                <a:spcPts val="0"/>
              </a:spcAft>
              <a:buClr>
                <a:srgbClr val="FFC700"/>
              </a:buClr>
              <a:buSzTx/>
              <a:buFontTx/>
              <a:buNone/>
              <a:tabLst/>
              <a:defRPr/>
            </a:pPr>
            <a:r>
              <a:rPr kumimoji="0" lang="en-US" sz="2200" b="0" i="0" u="none" strike="noStrike" kern="1200" cap="none" spc="0" normalizeH="0" baseline="0" noProof="0" dirty="0">
                <a:ln>
                  <a:noFill/>
                </a:ln>
                <a:solidFill>
                  <a:srgbClr val="003049"/>
                </a:solidFill>
                <a:effectLst/>
                <a:uLnTx/>
                <a:uFillTx/>
                <a:latin typeface="Helvetica" pitchFamily="2" charset="0"/>
                <a:ea typeface="+mn-ea"/>
                <a:cs typeface="+mn-cs"/>
              </a:rPr>
              <a:t>Click to add content</a:t>
            </a:r>
          </a:p>
          <a:p>
            <a:pPr marL="515938" marR="0" lvl="1" indent="-292100" algn="l" defTabSz="914377" rtl="0" eaLnBrk="1" fontAlgn="auto" latinLnBrk="0" hangingPunct="1">
              <a:lnSpc>
                <a:spcPct val="100000"/>
              </a:lnSpc>
              <a:spcBef>
                <a:spcPts val="800"/>
              </a:spcBef>
              <a:spcAft>
                <a:spcPts val="0"/>
              </a:spcAft>
              <a:buClr>
                <a:srgbClr val="FFC700"/>
              </a:buClr>
              <a:buSzPct val="110000"/>
              <a:buFont typeface="Arial" panose="020B0604020202020204" pitchFamily="34" charset="0"/>
              <a:buChar char="•"/>
              <a:tabLst/>
              <a:defRPr/>
            </a:pPr>
            <a:r>
              <a:rPr kumimoji="0" lang="en-US" sz="2200" b="0" i="0" u="none" strike="noStrike" kern="1200" cap="none" spc="0" normalizeH="0" baseline="0" noProof="0" dirty="0">
                <a:ln>
                  <a:noFill/>
                </a:ln>
                <a:solidFill>
                  <a:srgbClr val="003049"/>
                </a:solidFill>
                <a:effectLst/>
                <a:uLnTx/>
                <a:uFillTx/>
                <a:latin typeface="Helvetica" pitchFamily="2" charset="0"/>
                <a:ea typeface="+mn-ea"/>
                <a:cs typeface="+mn-cs"/>
              </a:rPr>
              <a:t>Second level</a:t>
            </a:r>
          </a:p>
          <a:p>
            <a:pPr marL="977900" marR="0" lvl="2" indent="-336550" algn="l" defTabSz="914377" rtl="0" eaLnBrk="1" fontAlgn="auto" latinLnBrk="0" hangingPunct="1">
              <a:lnSpc>
                <a:spcPct val="100000"/>
              </a:lnSpc>
              <a:spcBef>
                <a:spcPts val="800"/>
              </a:spcBef>
              <a:spcAft>
                <a:spcPts val="0"/>
              </a:spcAft>
              <a:buClr>
                <a:srgbClr val="FFC700"/>
              </a:buClr>
              <a:buSzTx/>
              <a:buFont typeface="System Font Regular"/>
              <a:buChar char="—"/>
              <a:tabLst/>
              <a:defRPr/>
            </a:pPr>
            <a:r>
              <a:rPr kumimoji="0" lang="en-US" sz="1800" b="0" i="0" u="none" strike="noStrike" kern="1200" cap="none" spc="0" normalizeH="0" baseline="0" noProof="0" dirty="0">
                <a:ln>
                  <a:noFill/>
                </a:ln>
                <a:solidFill>
                  <a:srgbClr val="003049"/>
                </a:solidFill>
                <a:effectLst/>
                <a:uLnTx/>
                <a:uFillTx/>
                <a:latin typeface="Helvetica" pitchFamily="2" charset="0"/>
                <a:ea typeface="+mn-ea"/>
                <a:cs typeface="+mn-cs"/>
              </a:rPr>
              <a:t>Third level</a:t>
            </a:r>
          </a:p>
          <a:p>
            <a:pPr marL="1374775" marR="0" lvl="3" indent="-250825" algn="l" defTabSz="914377" rtl="0" eaLnBrk="1" fontAlgn="auto" latinLnBrk="0" hangingPunct="1">
              <a:lnSpc>
                <a:spcPct val="100000"/>
              </a:lnSpc>
              <a:spcBef>
                <a:spcPts val="800"/>
              </a:spcBef>
              <a:spcAft>
                <a:spcPts val="0"/>
              </a:spcAft>
              <a:buClr>
                <a:srgbClr val="FFC700"/>
              </a:buClr>
              <a:buSzPct val="90000"/>
              <a:buFont typeface="Wingdings" pitchFamily="2" charset="2"/>
              <a:buChar char="§"/>
              <a:tabLst/>
              <a:defRPr/>
            </a:pPr>
            <a:r>
              <a:rPr kumimoji="0" lang="en-US" sz="1800" b="0" i="0" u="none" strike="noStrike" kern="1200" cap="none" spc="0" normalizeH="0" baseline="0" noProof="0" dirty="0">
                <a:ln>
                  <a:noFill/>
                </a:ln>
                <a:solidFill>
                  <a:srgbClr val="003049"/>
                </a:solidFill>
                <a:effectLst/>
                <a:uLnTx/>
                <a:uFillTx/>
                <a:latin typeface="Helvetica" pitchFamily="2" charset="0"/>
                <a:ea typeface="+mn-ea"/>
                <a:cs typeface="+mn-cs"/>
              </a:rPr>
              <a:t>Fourth level</a:t>
            </a:r>
          </a:p>
        </p:txBody>
      </p:sp>
      <p:sp>
        <p:nvSpPr>
          <p:cNvPr id="13" name="Title Placeholder 1">
            <a:extLst>
              <a:ext uri="{FF2B5EF4-FFF2-40B4-BE49-F238E27FC236}">
                <a16:creationId xmlns:a16="http://schemas.microsoft.com/office/drawing/2014/main" id="{74C04C81-5DA8-934A-9104-73D311BE5665}"/>
              </a:ext>
            </a:extLst>
          </p:cNvPr>
          <p:cNvSpPr>
            <a:spLocks noGrp="1"/>
          </p:cNvSpPr>
          <p:nvPr>
            <p:ph type="title" hasCustomPrompt="1"/>
          </p:nvPr>
        </p:nvSpPr>
        <p:spPr>
          <a:xfrm>
            <a:off x="6553198" y="457200"/>
            <a:ext cx="5168346" cy="811044"/>
          </a:xfrm>
          <a:prstGeom prst="rect">
            <a:avLst/>
          </a:prstGeom>
        </p:spPr>
        <p:txBody>
          <a:bodyPr vert="horz" lIns="0" tIns="0" rIns="0" bIns="0" rtlCol="0" anchor="t" anchorCtr="0">
            <a:noAutofit/>
          </a:bodyPr>
          <a:lstStyle>
            <a:lvl1pPr algn="l">
              <a:defRPr/>
            </a:lvl1pPr>
          </a:lstStyle>
          <a:p>
            <a:r>
              <a:rPr lang="en-US" dirty="0"/>
              <a:t>Click to Add Slide Headline</a:t>
            </a:r>
            <a:endParaRPr lang="en-GB" dirty="0"/>
          </a:p>
        </p:txBody>
      </p:sp>
      <p:pic>
        <p:nvPicPr>
          <p:cNvPr id="8" name="Graphic 7">
            <a:extLst>
              <a:ext uri="{FF2B5EF4-FFF2-40B4-BE49-F238E27FC236}">
                <a16:creationId xmlns:a16="http://schemas.microsoft.com/office/drawing/2014/main" id="{903AA09B-20E8-2E41-A5C8-D057705B90A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53198" y="6287070"/>
            <a:ext cx="925635" cy="347508"/>
          </a:xfrm>
          <a:prstGeom prst="rect">
            <a:avLst/>
          </a:prstGeom>
        </p:spPr>
      </p:pic>
    </p:spTree>
    <p:extLst>
      <p:ext uri="{BB962C8B-B14F-4D97-AF65-F5344CB8AC3E}">
        <p14:creationId xmlns:p14="http://schemas.microsoft.com/office/powerpoint/2010/main" val="163752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Images + Text">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1873133" y="1219200"/>
            <a:ext cx="3814877" cy="2057400"/>
          </a:xfrm>
          <a:prstGeom prst="rect">
            <a:avLst/>
          </a:prstGeom>
        </p:spPr>
        <p:txBody>
          <a:bodyPr bIns="914400" anchor="ctr"/>
          <a:lstStyle>
            <a:lvl1pPr algn="ctr">
              <a:defRPr sz="2800"/>
            </a:lvl1pPr>
          </a:lstStyle>
          <a:p>
            <a:r>
              <a:rPr lang="en-US"/>
              <a:t>Click icon to add picture</a:t>
            </a:r>
            <a:endParaRPr lang="en-GB" dirty="0"/>
          </a:p>
        </p:txBody>
      </p:sp>
      <p:sp>
        <p:nvSpPr>
          <p:cNvPr id="13" name="Content Placeholder 2">
            <a:extLst>
              <a:ext uri="{FF2B5EF4-FFF2-40B4-BE49-F238E27FC236}">
                <a16:creationId xmlns:a16="http://schemas.microsoft.com/office/drawing/2014/main" id="{709AF08B-A5FB-1546-B19F-72701400E8CA}"/>
              </a:ext>
            </a:extLst>
          </p:cNvPr>
          <p:cNvSpPr>
            <a:spLocks noGrp="1"/>
          </p:cNvSpPr>
          <p:nvPr>
            <p:ph idx="13" hasCustomPrompt="1"/>
          </p:nvPr>
        </p:nvSpPr>
        <p:spPr>
          <a:xfrm>
            <a:off x="1873130" y="3505200"/>
            <a:ext cx="3814879" cy="2444749"/>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spcBef>
                <a:spcPts val="1000"/>
              </a:spcBef>
              <a:defRPr/>
            </a:lvl5pPr>
          </a:lstStyle>
          <a:p>
            <a:pPr marL="0" marR="0" lvl="0" indent="0" algn="l" defTabSz="914377" rtl="0" eaLnBrk="1" fontAlgn="auto" latinLnBrk="0" hangingPunct="1">
              <a:lnSpc>
                <a:spcPct val="100000"/>
              </a:lnSpc>
              <a:spcBef>
                <a:spcPts val="800"/>
              </a:spcBef>
              <a:spcAft>
                <a:spcPts val="0"/>
              </a:spcAft>
              <a:buClr>
                <a:srgbClr val="FFC700"/>
              </a:buClr>
              <a:buSzTx/>
              <a:buFontTx/>
              <a:buNone/>
              <a:tabLst/>
              <a:defRPr/>
            </a:pPr>
            <a:r>
              <a:rPr kumimoji="0" lang="en-US" sz="2200" b="0" i="0" u="none" strike="noStrike" kern="1200" cap="none" spc="0" normalizeH="0" baseline="0" noProof="0" dirty="0">
                <a:ln>
                  <a:noFill/>
                </a:ln>
                <a:solidFill>
                  <a:srgbClr val="003049"/>
                </a:solidFill>
                <a:effectLst/>
                <a:uLnTx/>
                <a:uFillTx/>
                <a:latin typeface="Helvetica" pitchFamily="2" charset="0"/>
                <a:ea typeface="+mn-ea"/>
                <a:cs typeface="+mn-cs"/>
              </a:rPr>
              <a:t>Click to add content</a:t>
            </a:r>
          </a:p>
          <a:p>
            <a:pPr marL="515938" marR="0" lvl="1" indent="-292100" algn="l" defTabSz="914377" rtl="0" eaLnBrk="1" fontAlgn="auto" latinLnBrk="0" hangingPunct="1">
              <a:lnSpc>
                <a:spcPct val="100000"/>
              </a:lnSpc>
              <a:spcBef>
                <a:spcPts val="800"/>
              </a:spcBef>
              <a:spcAft>
                <a:spcPts val="0"/>
              </a:spcAft>
              <a:buClr>
                <a:srgbClr val="FFC700"/>
              </a:buClr>
              <a:buSzPct val="110000"/>
              <a:buFont typeface="Arial" panose="020B0604020202020204" pitchFamily="34" charset="0"/>
              <a:buChar char="•"/>
              <a:tabLst/>
              <a:defRPr/>
            </a:pPr>
            <a:r>
              <a:rPr kumimoji="0" lang="en-US" sz="2200" b="0" i="0" u="none" strike="noStrike" kern="1200" cap="none" spc="0" normalizeH="0" baseline="0" noProof="0" dirty="0">
                <a:ln>
                  <a:noFill/>
                </a:ln>
                <a:solidFill>
                  <a:srgbClr val="003049"/>
                </a:solidFill>
                <a:effectLst/>
                <a:uLnTx/>
                <a:uFillTx/>
                <a:latin typeface="Helvetica" pitchFamily="2" charset="0"/>
                <a:ea typeface="+mn-ea"/>
                <a:cs typeface="+mn-cs"/>
              </a:rPr>
              <a:t>Second level</a:t>
            </a:r>
          </a:p>
          <a:p>
            <a:pPr marL="977900" marR="0" lvl="2" indent="-336550" algn="l" defTabSz="914377" rtl="0" eaLnBrk="1" fontAlgn="auto" latinLnBrk="0" hangingPunct="1">
              <a:lnSpc>
                <a:spcPct val="100000"/>
              </a:lnSpc>
              <a:spcBef>
                <a:spcPts val="800"/>
              </a:spcBef>
              <a:spcAft>
                <a:spcPts val="0"/>
              </a:spcAft>
              <a:buClr>
                <a:srgbClr val="FFC700"/>
              </a:buClr>
              <a:buSzTx/>
              <a:buFont typeface="System Font Regular"/>
              <a:buChar char="—"/>
              <a:tabLst/>
              <a:defRPr/>
            </a:pPr>
            <a:r>
              <a:rPr kumimoji="0" lang="en-US" sz="1800" b="0" i="0" u="none" strike="noStrike" kern="1200" cap="none" spc="0" normalizeH="0" baseline="0" noProof="0" dirty="0">
                <a:ln>
                  <a:noFill/>
                </a:ln>
                <a:solidFill>
                  <a:srgbClr val="003049"/>
                </a:solidFill>
                <a:effectLst/>
                <a:uLnTx/>
                <a:uFillTx/>
                <a:latin typeface="Helvetica" pitchFamily="2" charset="0"/>
                <a:ea typeface="+mn-ea"/>
                <a:cs typeface="+mn-cs"/>
              </a:rPr>
              <a:t>Third level</a:t>
            </a:r>
          </a:p>
          <a:p>
            <a:pPr marL="1374775" marR="0" lvl="3" indent="-250825" algn="l" defTabSz="914377" rtl="0" eaLnBrk="1" fontAlgn="auto" latinLnBrk="0" hangingPunct="1">
              <a:lnSpc>
                <a:spcPct val="100000"/>
              </a:lnSpc>
              <a:spcBef>
                <a:spcPts val="800"/>
              </a:spcBef>
              <a:spcAft>
                <a:spcPts val="0"/>
              </a:spcAft>
              <a:buClr>
                <a:srgbClr val="FFC700"/>
              </a:buClr>
              <a:buSzPct val="90000"/>
              <a:buFont typeface="Wingdings" pitchFamily="2" charset="2"/>
              <a:buChar char="§"/>
              <a:tabLst/>
              <a:defRPr/>
            </a:pPr>
            <a:r>
              <a:rPr kumimoji="0" lang="en-US" sz="1800" b="0" i="0" u="none" strike="noStrike" kern="1200" cap="none" spc="0" normalizeH="0" baseline="0" noProof="0" dirty="0">
                <a:ln>
                  <a:noFill/>
                </a:ln>
                <a:solidFill>
                  <a:srgbClr val="003049"/>
                </a:solidFill>
                <a:effectLst/>
                <a:uLnTx/>
                <a:uFillTx/>
                <a:latin typeface="Helvetica" pitchFamily="2" charset="0"/>
                <a:ea typeface="+mn-ea"/>
                <a:cs typeface="+mn-cs"/>
              </a:rPr>
              <a:t>Fourth level</a:t>
            </a:r>
          </a:p>
        </p:txBody>
      </p:sp>
      <p:sp>
        <p:nvSpPr>
          <p:cNvPr id="15" name="Picture Placeholder 8">
            <a:extLst>
              <a:ext uri="{FF2B5EF4-FFF2-40B4-BE49-F238E27FC236}">
                <a16:creationId xmlns:a16="http://schemas.microsoft.com/office/drawing/2014/main" id="{933E41B1-1583-5D45-A7DA-EA18A6B33250}"/>
              </a:ext>
            </a:extLst>
          </p:cNvPr>
          <p:cNvSpPr>
            <a:spLocks noGrp="1"/>
          </p:cNvSpPr>
          <p:nvPr>
            <p:ph type="pic" sz="quarter" idx="15"/>
          </p:nvPr>
        </p:nvSpPr>
        <p:spPr>
          <a:xfrm>
            <a:off x="6503995" y="1219200"/>
            <a:ext cx="3814877" cy="2057400"/>
          </a:xfrm>
          <a:prstGeom prst="rect">
            <a:avLst/>
          </a:prstGeom>
        </p:spPr>
        <p:txBody>
          <a:bodyPr bIns="914400" anchor="ctr"/>
          <a:lstStyle>
            <a:lvl1pPr algn="ctr">
              <a:defRPr sz="2800"/>
            </a:lvl1pPr>
          </a:lstStyle>
          <a:p>
            <a:r>
              <a:rPr lang="en-US"/>
              <a:t>Click icon to add picture</a:t>
            </a:r>
            <a:endParaRPr lang="en-GB"/>
          </a:p>
        </p:txBody>
      </p:sp>
      <p:sp>
        <p:nvSpPr>
          <p:cNvPr id="16" name="Content Placeholder 2">
            <a:extLst>
              <a:ext uri="{FF2B5EF4-FFF2-40B4-BE49-F238E27FC236}">
                <a16:creationId xmlns:a16="http://schemas.microsoft.com/office/drawing/2014/main" id="{F816E2DA-5AFE-174E-A135-D123066D0FEB}"/>
              </a:ext>
            </a:extLst>
          </p:cNvPr>
          <p:cNvSpPr>
            <a:spLocks noGrp="1"/>
          </p:cNvSpPr>
          <p:nvPr>
            <p:ph idx="16" hasCustomPrompt="1"/>
          </p:nvPr>
        </p:nvSpPr>
        <p:spPr>
          <a:xfrm>
            <a:off x="6503992" y="3505200"/>
            <a:ext cx="3814879" cy="2444749"/>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spcBef>
                <a:spcPts val="1000"/>
              </a:spcBef>
              <a:defRPr/>
            </a:lvl5pPr>
          </a:lstStyle>
          <a:p>
            <a:pPr marL="0" marR="0" lvl="0" indent="0" algn="l" defTabSz="914377" rtl="0" eaLnBrk="1" fontAlgn="auto" latinLnBrk="0" hangingPunct="1">
              <a:lnSpc>
                <a:spcPct val="100000"/>
              </a:lnSpc>
              <a:spcBef>
                <a:spcPts val="800"/>
              </a:spcBef>
              <a:spcAft>
                <a:spcPts val="0"/>
              </a:spcAft>
              <a:buClr>
                <a:srgbClr val="FFC700"/>
              </a:buClr>
              <a:buSzTx/>
              <a:buFontTx/>
              <a:buNone/>
              <a:tabLst/>
              <a:defRPr/>
            </a:pPr>
            <a:r>
              <a:rPr kumimoji="0" lang="en-US" sz="2200" b="0" i="0" u="none" strike="noStrike" kern="1200" cap="none" spc="0" normalizeH="0" baseline="0" noProof="0" dirty="0">
                <a:ln>
                  <a:noFill/>
                </a:ln>
                <a:solidFill>
                  <a:srgbClr val="003049"/>
                </a:solidFill>
                <a:effectLst/>
                <a:uLnTx/>
                <a:uFillTx/>
                <a:latin typeface="Helvetica" pitchFamily="2" charset="0"/>
                <a:ea typeface="+mn-ea"/>
                <a:cs typeface="+mn-cs"/>
              </a:rPr>
              <a:t>Click to add content</a:t>
            </a:r>
          </a:p>
          <a:p>
            <a:pPr marL="515938" marR="0" lvl="1" indent="-292100" algn="l" defTabSz="914377" rtl="0" eaLnBrk="1" fontAlgn="auto" latinLnBrk="0" hangingPunct="1">
              <a:lnSpc>
                <a:spcPct val="100000"/>
              </a:lnSpc>
              <a:spcBef>
                <a:spcPts val="800"/>
              </a:spcBef>
              <a:spcAft>
                <a:spcPts val="0"/>
              </a:spcAft>
              <a:buClr>
                <a:srgbClr val="FFC700"/>
              </a:buClr>
              <a:buSzPct val="110000"/>
              <a:buFont typeface="Arial" panose="020B0604020202020204" pitchFamily="34" charset="0"/>
              <a:buChar char="•"/>
              <a:tabLst/>
              <a:defRPr/>
            </a:pPr>
            <a:r>
              <a:rPr kumimoji="0" lang="en-US" sz="2200" b="0" i="0" u="none" strike="noStrike" kern="1200" cap="none" spc="0" normalizeH="0" baseline="0" noProof="0" dirty="0">
                <a:ln>
                  <a:noFill/>
                </a:ln>
                <a:solidFill>
                  <a:srgbClr val="003049"/>
                </a:solidFill>
                <a:effectLst/>
                <a:uLnTx/>
                <a:uFillTx/>
                <a:latin typeface="Helvetica" pitchFamily="2" charset="0"/>
                <a:ea typeface="+mn-ea"/>
                <a:cs typeface="+mn-cs"/>
              </a:rPr>
              <a:t>Second level</a:t>
            </a:r>
          </a:p>
          <a:p>
            <a:pPr marL="977900" marR="0" lvl="2" indent="-336550" algn="l" defTabSz="914377" rtl="0" eaLnBrk="1" fontAlgn="auto" latinLnBrk="0" hangingPunct="1">
              <a:lnSpc>
                <a:spcPct val="100000"/>
              </a:lnSpc>
              <a:spcBef>
                <a:spcPts val="800"/>
              </a:spcBef>
              <a:spcAft>
                <a:spcPts val="0"/>
              </a:spcAft>
              <a:buClr>
                <a:srgbClr val="FFC700"/>
              </a:buClr>
              <a:buSzTx/>
              <a:buFont typeface="System Font Regular"/>
              <a:buChar char="—"/>
              <a:tabLst/>
              <a:defRPr/>
            </a:pPr>
            <a:r>
              <a:rPr kumimoji="0" lang="en-US" sz="1800" b="0" i="0" u="none" strike="noStrike" kern="1200" cap="none" spc="0" normalizeH="0" baseline="0" noProof="0" dirty="0">
                <a:ln>
                  <a:noFill/>
                </a:ln>
                <a:solidFill>
                  <a:srgbClr val="003049"/>
                </a:solidFill>
                <a:effectLst/>
                <a:uLnTx/>
                <a:uFillTx/>
                <a:latin typeface="Helvetica" pitchFamily="2" charset="0"/>
                <a:ea typeface="+mn-ea"/>
                <a:cs typeface="+mn-cs"/>
              </a:rPr>
              <a:t>Third level</a:t>
            </a:r>
          </a:p>
          <a:p>
            <a:pPr marL="1374775" marR="0" lvl="3" indent="-250825" algn="l" defTabSz="914377" rtl="0" eaLnBrk="1" fontAlgn="auto" latinLnBrk="0" hangingPunct="1">
              <a:lnSpc>
                <a:spcPct val="100000"/>
              </a:lnSpc>
              <a:spcBef>
                <a:spcPts val="800"/>
              </a:spcBef>
              <a:spcAft>
                <a:spcPts val="0"/>
              </a:spcAft>
              <a:buClr>
                <a:srgbClr val="FFC700"/>
              </a:buClr>
              <a:buSzPct val="90000"/>
              <a:buFont typeface="Wingdings" pitchFamily="2" charset="2"/>
              <a:buChar char="§"/>
              <a:tabLst/>
              <a:defRPr/>
            </a:pPr>
            <a:r>
              <a:rPr kumimoji="0" lang="en-US" sz="1800" b="0" i="0" u="none" strike="noStrike" kern="1200" cap="none" spc="0" normalizeH="0" baseline="0" noProof="0" dirty="0">
                <a:ln>
                  <a:noFill/>
                </a:ln>
                <a:solidFill>
                  <a:srgbClr val="003049"/>
                </a:solidFill>
                <a:effectLst/>
                <a:uLnTx/>
                <a:uFillTx/>
                <a:latin typeface="Helvetica" pitchFamily="2" charset="0"/>
                <a:ea typeface="+mn-ea"/>
                <a:cs typeface="+mn-cs"/>
              </a:rPr>
              <a:t>Fourth level</a:t>
            </a:r>
          </a:p>
        </p:txBody>
      </p:sp>
      <p:sp>
        <p:nvSpPr>
          <p:cNvPr id="7" name="Text Placeholder 6">
            <a:extLst>
              <a:ext uri="{FF2B5EF4-FFF2-40B4-BE49-F238E27FC236}">
                <a16:creationId xmlns:a16="http://schemas.microsoft.com/office/drawing/2014/main" id="{D4B99FFE-B7FE-7440-9729-C6460754D5C3}"/>
              </a:ext>
            </a:extLst>
          </p:cNvPr>
          <p:cNvSpPr>
            <a:spLocks noGrp="1"/>
          </p:cNvSpPr>
          <p:nvPr>
            <p:ph type="body" sz="quarter" idx="10" hasCustomPrompt="1"/>
          </p:nvPr>
        </p:nvSpPr>
        <p:spPr>
          <a:xfrm>
            <a:off x="2057400" y="6205707"/>
            <a:ext cx="9067800" cy="428871"/>
          </a:xfrm>
          <a:prstGeom prst="rect">
            <a:avLst/>
          </a:prstGeom>
        </p:spPr>
        <p:txBody>
          <a:bodyPr anchor="ctr"/>
          <a:lstStyle>
            <a:lvl1pPr>
              <a:spcBef>
                <a:spcPts val="300"/>
              </a:spcBef>
              <a:defRPr sz="1000"/>
            </a:lvl1pPr>
          </a:lstStyle>
          <a:p>
            <a:pPr lvl="0"/>
            <a:r>
              <a:rPr lang="en-US" dirty="0"/>
              <a:t>Click to add a footnote</a:t>
            </a:r>
          </a:p>
        </p:txBody>
      </p:sp>
      <p:sp>
        <p:nvSpPr>
          <p:cNvPr id="8" name="Title Placeholder 1">
            <a:extLst>
              <a:ext uri="{FF2B5EF4-FFF2-40B4-BE49-F238E27FC236}">
                <a16:creationId xmlns:a16="http://schemas.microsoft.com/office/drawing/2014/main" id="{7A1BF313-7CFB-6B4B-9F0E-3F5737293D7E}"/>
              </a:ext>
            </a:extLst>
          </p:cNvPr>
          <p:cNvSpPr>
            <a:spLocks noGrp="1"/>
          </p:cNvSpPr>
          <p:nvPr>
            <p:ph type="title" hasCustomPrompt="1"/>
          </p:nvPr>
        </p:nvSpPr>
        <p:spPr>
          <a:xfrm>
            <a:off x="457200" y="457200"/>
            <a:ext cx="11277600" cy="381000"/>
          </a:xfrm>
          <a:prstGeom prst="rect">
            <a:avLst/>
          </a:prstGeom>
        </p:spPr>
        <p:txBody>
          <a:bodyPr vert="horz" lIns="0" tIns="0" rIns="0" bIns="0" rtlCol="0" anchor="ctr" anchorCtr="0">
            <a:noAutofit/>
          </a:bodyPr>
          <a:lstStyle/>
          <a:p>
            <a:r>
              <a:rPr lang="en-US" dirty="0"/>
              <a:t>Click to Add Slide Headline</a:t>
            </a:r>
            <a:endParaRPr lang="en-GB" dirty="0"/>
          </a:p>
        </p:txBody>
      </p:sp>
    </p:spTree>
    <p:extLst>
      <p:ext uri="{BB962C8B-B14F-4D97-AF65-F5344CB8AC3E}">
        <p14:creationId xmlns:p14="http://schemas.microsoft.com/office/powerpoint/2010/main" val="1371473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lumn Images + Text">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19E4190E-6841-1541-BC7E-ABE7411821C8}"/>
              </a:ext>
            </a:extLst>
          </p:cNvPr>
          <p:cNvSpPr>
            <a:spLocks noGrp="1"/>
          </p:cNvSpPr>
          <p:nvPr>
            <p:ph type="pic" sz="quarter" idx="14"/>
          </p:nvPr>
        </p:nvSpPr>
        <p:spPr>
          <a:xfrm>
            <a:off x="457200" y="1219200"/>
            <a:ext cx="3453382" cy="1816379"/>
          </a:xfrm>
          <a:prstGeom prst="rect">
            <a:avLst/>
          </a:prstGeom>
        </p:spPr>
        <p:txBody>
          <a:bodyPr bIns="914400" anchor="ctr"/>
          <a:lstStyle>
            <a:lvl1pPr algn="ctr">
              <a:defRPr sz="2400"/>
            </a:lvl1pPr>
          </a:lstStyle>
          <a:p>
            <a:r>
              <a:rPr lang="en-US"/>
              <a:t>Click icon to add picture</a:t>
            </a:r>
            <a:endParaRPr lang="en-GB" dirty="0"/>
          </a:p>
        </p:txBody>
      </p:sp>
      <p:sp>
        <p:nvSpPr>
          <p:cNvPr id="18" name="Picture Placeholder 8">
            <a:extLst>
              <a:ext uri="{FF2B5EF4-FFF2-40B4-BE49-F238E27FC236}">
                <a16:creationId xmlns:a16="http://schemas.microsoft.com/office/drawing/2014/main" id="{02FEAAF7-EF12-AA4C-8DB4-751745193BAC}"/>
              </a:ext>
            </a:extLst>
          </p:cNvPr>
          <p:cNvSpPr>
            <a:spLocks noGrp="1"/>
          </p:cNvSpPr>
          <p:nvPr>
            <p:ph type="pic" sz="quarter" idx="15"/>
          </p:nvPr>
        </p:nvSpPr>
        <p:spPr>
          <a:xfrm>
            <a:off x="4369309" y="1219200"/>
            <a:ext cx="3453383" cy="1816379"/>
          </a:xfrm>
          <a:prstGeom prst="rect">
            <a:avLst/>
          </a:prstGeom>
        </p:spPr>
        <p:txBody>
          <a:bodyPr bIns="914400" anchor="ctr"/>
          <a:lstStyle>
            <a:lvl1pPr algn="ctr">
              <a:defRPr sz="2400"/>
            </a:lvl1pPr>
          </a:lstStyle>
          <a:p>
            <a:r>
              <a:rPr lang="en-US"/>
              <a:t>Click icon to add picture</a:t>
            </a:r>
            <a:endParaRPr lang="en-GB"/>
          </a:p>
        </p:txBody>
      </p:sp>
      <p:sp>
        <p:nvSpPr>
          <p:cNvPr id="20" name="Picture Placeholder 8">
            <a:extLst>
              <a:ext uri="{FF2B5EF4-FFF2-40B4-BE49-F238E27FC236}">
                <a16:creationId xmlns:a16="http://schemas.microsoft.com/office/drawing/2014/main" id="{3E20FD04-F33A-C544-AC8A-87E812ED88EE}"/>
              </a:ext>
            </a:extLst>
          </p:cNvPr>
          <p:cNvSpPr>
            <a:spLocks noGrp="1"/>
          </p:cNvSpPr>
          <p:nvPr>
            <p:ph type="pic" sz="quarter" idx="17"/>
          </p:nvPr>
        </p:nvSpPr>
        <p:spPr>
          <a:xfrm>
            <a:off x="8281417" y="1219200"/>
            <a:ext cx="3453383" cy="1816379"/>
          </a:xfrm>
          <a:prstGeom prst="rect">
            <a:avLst/>
          </a:prstGeom>
        </p:spPr>
        <p:txBody>
          <a:bodyPr bIns="914400" anchor="ctr"/>
          <a:lstStyle>
            <a:lvl1pPr algn="ctr">
              <a:defRPr sz="2400"/>
            </a:lvl1pPr>
          </a:lstStyle>
          <a:p>
            <a:r>
              <a:rPr lang="en-US"/>
              <a:t>Click icon to add picture</a:t>
            </a:r>
            <a:endParaRPr lang="en-GB"/>
          </a:p>
        </p:txBody>
      </p:sp>
      <p:sp>
        <p:nvSpPr>
          <p:cNvPr id="9" name="Text Placeholder 6">
            <a:extLst>
              <a:ext uri="{FF2B5EF4-FFF2-40B4-BE49-F238E27FC236}">
                <a16:creationId xmlns:a16="http://schemas.microsoft.com/office/drawing/2014/main" id="{EA146A0A-FE45-9A4F-9959-1350049410B1}"/>
              </a:ext>
            </a:extLst>
          </p:cNvPr>
          <p:cNvSpPr>
            <a:spLocks noGrp="1"/>
          </p:cNvSpPr>
          <p:nvPr>
            <p:ph type="body" sz="quarter" idx="10" hasCustomPrompt="1"/>
          </p:nvPr>
        </p:nvSpPr>
        <p:spPr>
          <a:xfrm>
            <a:off x="2057400" y="6205707"/>
            <a:ext cx="9067800" cy="428871"/>
          </a:xfrm>
          <a:prstGeom prst="rect">
            <a:avLst/>
          </a:prstGeom>
        </p:spPr>
        <p:txBody>
          <a:bodyPr anchor="ctr"/>
          <a:lstStyle>
            <a:lvl1pPr>
              <a:spcBef>
                <a:spcPts val="300"/>
              </a:spcBef>
              <a:defRPr sz="1000"/>
            </a:lvl1pPr>
          </a:lstStyle>
          <a:p>
            <a:pPr lvl="0"/>
            <a:r>
              <a:rPr lang="en-US" dirty="0"/>
              <a:t>Click to add a footnote</a:t>
            </a:r>
          </a:p>
        </p:txBody>
      </p:sp>
      <p:sp>
        <p:nvSpPr>
          <p:cNvPr id="10" name="Title Placeholder 1">
            <a:extLst>
              <a:ext uri="{FF2B5EF4-FFF2-40B4-BE49-F238E27FC236}">
                <a16:creationId xmlns:a16="http://schemas.microsoft.com/office/drawing/2014/main" id="{47D136D1-F622-C44F-9001-97D95EBEC3C9}"/>
              </a:ext>
            </a:extLst>
          </p:cNvPr>
          <p:cNvSpPr>
            <a:spLocks noGrp="1"/>
          </p:cNvSpPr>
          <p:nvPr>
            <p:ph type="title" hasCustomPrompt="1"/>
          </p:nvPr>
        </p:nvSpPr>
        <p:spPr>
          <a:xfrm>
            <a:off x="457200" y="457200"/>
            <a:ext cx="11277600" cy="381000"/>
          </a:xfrm>
          <a:prstGeom prst="rect">
            <a:avLst/>
          </a:prstGeom>
        </p:spPr>
        <p:txBody>
          <a:bodyPr vert="horz" lIns="0" tIns="0" rIns="0" bIns="0" rtlCol="0" anchor="ctr" anchorCtr="0">
            <a:noAutofit/>
          </a:bodyPr>
          <a:lstStyle/>
          <a:p>
            <a:r>
              <a:rPr lang="en-US" dirty="0"/>
              <a:t>Click to Add Slide Headline</a:t>
            </a:r>
            <a:endParaRPr lang="en-GB" dirty="0"/>
          </a:p>
        </p:txBody>
      </p:sp>
      <p:sp>
        <p:nvSpPr>
          <p:cNvPr id="16" name="Content Placeholder 2">
            <a:extLst>
              <a:ext uri="{FF2B5EF4-FFF2-40B4-BE49-F238E27FC236}">
                <a16:creationId xmlns:a16="http://schemas.microsoft.com/office/drawing/2014/main" id="{E8EF2105-AC7C-B046-908B-CE29EDCE7742}"/>
              </a:ext>
            </a:extLst>
          </p:cNvPr>
          <p:cNvSpPr>
            <a:spLocks noGrp="1"/>
          </p:cNvSpPr>
          <p:nvPr>
            <p:ph idx="13" hasCustomPrompt="1"/>
          </p:nvPr>
        </p:nvSpPr>
        <p:spPr>
          <a:xfrm>
            <a:off x="457201" y="3264180"/>
            <a:ext cx="3454396" cy="2685770"/>
          </a:xfrm>
          <a:prstGeom prst="rect">
            <a:avLst/>
          </a:prstGeom>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spcBef>
                <a:spcPts val="1000"/>
              </a:spcBef>
              <a:defRPr/>
            </a:lvl5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7" name="Content Placeholder 2">
            <a:extLst>
              <a:ext uri="{FF2B5EF4-FFF2-40B4-BE49-F238E27FC236}">
                <a16:creationId xmlns:a16="http://schemas.microsoft.com/office/drawing/2014/main" id="{299994F7-D02F-C14B-A7CB-E714E4FBA011}"/>
              </a:ext>
            </a:extLst>
          </p:cNvPr>
          <p:cNvSpPr>
            <a:spLocks noGrp="1"/>
          </p:cNvSpPr>
          <p:nvPr>
            <p:ph idx="18" hasCustomPrompt="1"/>
          </p:nvPr>
        </p:nvSpPr>
        <p:spPr>
          <a:xfrm>
            <a:off x="8280390" y="3264180"/>
            <a:ext cx="3454409" cy="2685770"/>
          </a:xfrm>
          <a:prstGeom prst="rect">
            <a:avLst/>
          </a:prstGeom>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spcBef>
                <a:spcPts val="1000"/>
              </a:spcBef>
              <a:defRPr/>
            </a:lvl5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22" name="Content Placeholder 2">
            <a:extLst>
              <a:ext uri="{FF2B5EF4-FFF2-40B4-BE49-F238E27FC236}">
                <a16:creationId xmlns:a16="http://schemas.microsoft.com/office/drawing/2014/main" id="{C0DFA5F0-7233-824C-A6B8-227A7764AA95}"/>
              </a:ext>
            </a:extLst>
          </p:cNvPr>
          <p:cNvSpPr>
            <a:spLocks noGrp="1"/>
          </p:cNvSpPr>
          <p:nvPr>
            <p:ph idx="19" hasCustomPrompt="1"/>
          </p:nvPr>
        </p:nvSpPr>
        <p:spPr>
          <a:xfrm>
            <a:off x="4368796" y="3264180"/>
            <a:ext cx="3454395" cy="2685770"/>
          </a:xfrm>
          <a:prstGeom prst="rect">
            <a:avLst/>
          </a:prstGeom>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spcBef>
                <a:spcPts val="1000"/>
              </a:spcBef>
              <a:defRPr/>
            </a:lvl5pPr>
          </a:lstStyle>
          <a:p>
            <a:pPr lvl="0"/>
            <a:r>
              <a:rPr lang="en-US" dirty="0"/>
              <a:t>Click to add content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789672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Column Images + Text">
    <p:spTree>
      <p:nvGrpSpPr>
        <p:cNvPr id="1" name=""/>
        <p:cNvGrpSpPr/>
        <p:nvPr/>
      </p:nvGrpSpPr>
      <p:grpSpPr>
        <a:xfrm>
          <a:off x="0" y="0"/>
          <a:ext cx="0" cy="0"/>
          <a:chOff x="0" y="0"/>
          <a:chExt cx="0" cy="0"/>
        </a:xfrm>
      </p:grpSpPr>
      <p:sp>
        <p:nvSpPr>
          <p:cNvPr id="13" name="Picture Placeholder 8">
            <a:extLst>
              <a:ext uri="{FF2B5EF4-FFF2-40B4-BE49-F238E27FC236}">
                <a16:creationId xmlns:a16="http://schemas.microsoft.com/office/drawing/2014/main" id="{A858373B-C0CE-E846-8716-9923668C9A1A}"/>
              </a:ext>
            </a:extLst>
          </p:cNvPr>
          <p:cNvSpPr>
            <a:spLocks noGrp="1"/>
          </p:cNvSpPr>
          <p:nvPr>
            <p:ph type="pic" sz="quarter" idx="14"/>
          </p:nvPr>
        </p:nvSpPr>
        <p:spPr>
          <a:xfrm>
            <a:off x="457204" y="1219199"/>
            <a:ext cx="2473644" cy="1847399"/>
          </a:xfrm>
          <a:prstGeom prst="rect">
            <a:avLst/>
          </a:prstGeom>
        </p:spPr>
        <p:txBody>
          <a:bodyPr bIns="914400" anchor="ctr"/>
          <a:lstStyle>
            <a:lvl1pPr algn="ctr">
              <a:defRPr sz="2000"/>
            </a:lvl1pPr>
          </a:lstStyle>
          <a:p>
            <a:r>
              <a:rPr lang="en-US"/>
              <a:t>Click icon to add picture</a:t>
            </a:r>
            <a:endParaRPr lang="en-GB" dirty="0"/>
          </a:p>
        </p:txBody>
      </p:sp>
      <p:sp>
        <p:nvSpPr>
          <p:cNvPr id="22" name="Picture Placeholder 8">
            <a:extLst>
              <a:ext uri="{FF2B5EF4-FFF2-40B4-BE49-F238E27FC236}">
                <a16:creationId xmlns:a16="http://schemas.microsoft.com/office/drawing/2014/main" id="{744867A5-E052-E14F-9A99-C66F57AF230E}"/>
              </a:ext>
            </a:extLst>
          </p:cNvPr>
          <p:cNvSpPr>
            <a:spLocks noGrp="1"/>
          </p:cNvSpPr>
          <p:nvPr>
            <p:ph type="pic" sz="quarter" idx="15"/>
          </p:nvPr>
        </p:nvSpPr>
        <p:spPr>
          <a:xfrm>
            <a:off x="3391854" y="1219199"/>
            <a:ext cx="2473644" cy="1847399"/>
          </a:xfrm>
          <a:prstGeom prst="rect">
            <a:avLst/>
          </a:prstGeom>
        </p:spPr>
        <p:txBody>
          <a:bodyPr bIns="914400" anchor="ctr"/>
          <a:lstStyle>
            <a:lvl1pPr algn="ctr">
              <a:defRPr sz="2000"/>
            </a:lvl1pPr>
          </a:lstStyle>
          <a:p>
            <a:r>
              <a:rPr lang="en-US"/>
              <a:t>Click icon to add picture</a:t>
            </a:r>
            <a:endParaRPr lang="en-GB"/>
          </a:p>
        </p:txBody>
      </p:sp>
      <p:sp>
        <p:nvSpPr>
          <p:cNvPr id="24" name="Picture Placeholder 8">
            <a:extLst>
              <a:ext uri="{FF2B5EF4-FFF2-40B4-BE49-F238E27FC236}">
                <a16:creationId xmlns:a16="http://schemas.microsoft.com/office/drawing/2014/main" id="{A63A7046-7055-B14F-89A1-C17D1444E834}"/>
              </a:ext>
            </a:extLst>
          </p:cNvPr>
          <p:cNvSpPr>
            <a:spLocks noGrp="1"/>
          </p:cNvSpPr>
          <p:nvPr>
            <p:ph type="pic" sz="quarter" idx="17"/>
          </p:nvPr>
        </p:nvSpPr>
        <p:spPr>
          <a:xfrm>
            <a:off x="6326504" y="1219199"/>
            <a:ext cx="2473644" cy="1847399"/>
          </a:xfrm>
          <a:prstGeom prst="rect">
            <a:avLst/>
          </a:prstGeom>
        </p:spPr>
        <p:txBody>
          <a:bodyPr bIns="914400" anchor="ctr"/>
          <a:lstStyle>
            <a:lvl1pPr algn="ctr">
              <a:defRPr sz="2000"/>
            </a:lvl1pPr>
          </a:lstStyle>
          <a:p>
            <a:r>
              <a:rPr lang="en-US"/>
              <a:t>Click icon to add picture</a:t>
            </a:r>
            <a:endParaRPr lang="en-GB"/>
          </a:p>
        </p:txBody>
      </p:sp>
      <p:sp>
        <p:nvSpPr>
          <p:cNvPr id="26" name="Picture Placeholder 8">
            <a:extLst>
              <a:ext uri="{FF2B5EF4-FFF2-40B4-BE49-F238E27FC236}">
                <a16:creationId xmlns:a16="http://schemas.microsoft.com/office/drawing/2014/main" id="{1AD75FBC-CD18-E641-97D5-93265FA368E7}"/>
              </a:ext>
            </a:extLst>
          </p:cNvPr>
          <p:cNvSpPr>
            <a:spLocks noGrp="1"/>
          </p:cNvSpPr>
          <p:nvPr>
            <p:ph type="pic" sz="quarter" idx="19"/>
          </p:nvPr>
        </p:nvSpPr>
        <p:spPr>
          <a:xfrm>
            <a:off x="9261154" y="1219199"/>
            <a:ext cx="2473644" cy="1847399"/>
          </a:xfrm>
          <a:prstGeom prst="rect">
            <a:avLst/>
          </a:prstGeom>
        </p:spPr>
        <p:txBody>
          <a:bodyPr bIns="914400" anchor="ctr"/>
          <a:lstStyle>
            <a:lvl1pPr algn="ctr">
              <a:defRPr sz="2000"/>
            </a:lvl1pPr>
          </a:lstStyle>
          <a:p>
            <a:r>
              <a:rPr lang="en-US"/>
              <a:t>Click icon to add picture</a:t>
            </a:r>
            <a:endParaRPr lang="en-GB"/>
          </a:p>
        </p:txBody>
      </p:sp>
      <p:sp>
        <p:nvSpPr>
          <p:cNvPr id="11" name="Text Placeholder 6">
            <a:extLst>
              <a:ext uri="{FF2B5EF4-FFF2-40B4-BE49-F238E27FC236}">
                <a16:creationId xmlns:a16="http://schemas.microsoft.com/office/drawing/2014/main" id="{3C86A781-826B-3C40-9F19-07D2E1C1F485}"/>
              </a:ext>
            </a:extLst>
          </p:cNvPr>
          <p:cNvSpPr>
            <a:spLocks noGrp="1"/>
          </p:cNvSpPr>
          <p:nvPr>
            <p:ph type="body" sz="quarter" idx="10" hasCustomPrompt="1"/>
          </p:nvPr>
        </p:nvSpPr>
        <p:spPr>
          <a:xfrm>
            <a:off x="2057400" y="6205707"/>
            <a:ext cx="9067800" cy="428871"/>
          </a:xfrm>
          <a:prstGeom prst="rect">
            <a:avLst/>
          </a:prstGeom>
        </p:spPr>
        <p:txBody>
          <a:bodyPr anchor="ctr"/>
          <a:lstStyle>
            <a:lvl1pPr>
              <a:spcBef>
                <a:spcPts val="300"/>
              </a:spcBef>
              <a:defRPr sz="1000"/>
            </a:lvl1pPr>
          </a:lstStyle>
          <a:p>
            <a:pPr lvl="0"/>
            <a:r>
              <a:rPr lang="en-US" dirty="0"/>
              <a:t>Click to add a footnote</a:t>
            </a:r>
          </a:p>
        </p:txBody>
      </p:sp>
      <p:sp>
        <p:nvSpPr>
          <p:cNvPr id="12" name="Content Placeholder 2">
            <a:extLst>
              <a:ext uri="{FF2B5EF4-FFF2-40B4-BE49-F238E27FC236}">
                <a16:creationId xmlns:a16="http://schemas.microsoft.com/office/drawing/2014/main" id="{CB545364-40B3-3641-B243-43483D4D774D}"/>
              </a:ext>
            </a:extLst>
          </p:cNvPr>
          <p:cNvSpPr>
            <a:spLocks noGrp="1"/>
          </p:cNvSpPr>
          <p:nvPr>
            <p:ph idx="13" hasCustomPrompt="1"/>
          </p:nvPr>
        </p:nvSpPr>
        <p:spPr>
          <a:xfrm>
            <a:off x="457200" y="3302772"/>
            <a:ext cx="2473645" cy="2647177"/>
          </a:xfrm>
          <a:prstGeom prst="rect">
            <a:avLst/>
          </a:prstGeom>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spcBef>
                <a:spcPts val="1000"/>
              </a:spcBef>
              <a:defRPr/>
            </a:lvl5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4" name="Content Placeholder 2">
            <a:extLst>
              <a:ext uri="{FF2B5EF4-FFF2-40B4-BE49-F238E27FC236}">
                <a16:creationId xmlns:a16="http://schemas.microsoft.com/office/drawing/2014/main" id="{A30FCE1C-DA48-EF4E-B64F-546EECC1BAC7}"/>
              </a:ext>
            </a:extLst>
          </p:cNvPr>
          <p:cNvSpPr>
            <a:spLocks noGrp="1"/>
          </p:cNvSpPr>
          <p:nvPr>
            <p:ph idx="20" hasCustomPrompt="1"/>
          </p:nvPr>
        </p:nvSpPr>
        <p:spPr>
          <a:xfrm>
            <a:off x="3385991" y="3302772"/>
            <a:ext cx="2473645" cy="2647177"/>
          </a:xfrm>
          <a:prstGeom prst="rect">
            <a:avLst/>
          </a:prstGeom>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spcBef>
                <a:spcPts val="1000"/>
              </a:spcBef>
              <a:defRPr/>
            </a:lvl5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5" name="Content Placeholder 2">
            <a:extLst>
              <a:ext uri="{FF2B5EF4-FFF2-40B4-BE49-F238E27FC236}">
                <a16:creationId xmlns:a16="http://schemas.microsoft.com/office/drawing/2014/main" id="{6086DEDF-5455-F049-8E81-0C83CE075112}"/>
              </a:ext>
            </a:extLst>
          </p:cNvPr>
          <p:cNvSpPr>
            <a:spLocks noGrp="1"/>
          </p:cNvSpPr>
          <p:nvPr>
            <p:ph idx="21" hasCustomPrompt="1"/>
          </p:nvPr>
        </p:nvSpPr>
        <p:spPr>
          <a:xfrm>
            <a:off x="6326504" y="3302772"/>
            <a:ext cx="2473645" cy="2647177"/>
          </a:xfrm>
          <a:prstGeom prst="rect">
            <a:avLst/>
          </a:prstGeom>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spcBef>
                <a:spcPts val="1000"/>
              </a:spcBef>
              <a:defRPr/>
            </a:lvl5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7" name="Content Placeholder 2">
            <a:extLst>
              <a:ext uri="{FF2B5EF4-FFF2-40B4-BE49-F238E27FC236}">
                <a16:creationId xmlns:a16="http://schemas.microsoft.com/office/drawing/2014/main" id="{BB4C7388-E8E5-F54C-8003-3385EC4B3792}"/>
              </a:ext>
            </a:extLst>
          </p:cNvPr>
          <p:cNvSpPr>
            <a:spLocks noGrp="1"/>
          </p:cNvSpPr>
          <p:nvPr>
            <p:ph idx="22" hasCustomPrompt="1"/>
          </p:nvPr>
        </p:nvSpPr>
        <p:spPr>
          <a:xfrm>
            <a:off x="9261153" y="3302772"/>
            <a:ext cx="2473645" cy="2647177"/>
          </a:xfrm>
          <a:prstGeom prst="rect">
            <a:avLst/>
          </a:prstGeom>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spcBef>
                <a:spcPts val="1000"/>
              </a:spcBef>
              <a:defRPr/>
            </a:lvl5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8" name="Title Placeholder 1">
            <a:extLst>
              <a:ext uri="{FF2B5EF4-FFF2-40B4-BE49-F238E27FC236}">
                <a16:creationId xmlns:a16="http://schemas.microsoft.com/office/drawing/2014/main" id="{4D71D3C7-6EA7-E04B-B101-DD7797B7779A}"/>
              </a:ext>
            </a:extLst>
          </p:cNvPr>
          <p:cNvSpPr>
            <a:spLocks noGrp="1"/>
          </p:cNvSpPr>
          <p:nvPr>
            <p:ph type="title" hasCustomPrompt="1"/>
          </p:nvPr>
        </p:nvSpPr>
        <p:spPr>
          <a:xfrm>
            <a:off x="457200" y="457200"/>
            <a:ext cx="11277600" cy="381000"/>
          </a:xfrm>
          <a:prstGeom prst="rect">
            <a:avLst/>
          </a:prstGeom>
        </p:spPr>
        <p:txBody>
          <a:bodyPr vert="horz" lIns="0" tIns="0" rIns="0" bIns="0" rtlCol="0" anchor="ctr" anchorCtr="0">
            <a:noAutofit/>
          </a:bodyPr>
          <a:lstStyle/>
          <a:p>
            <a:r>
              <a:rPr lang="en-US" dirty="0"/>
              <a:t>Click to Add Slide Headline</a:t>
            </a:r>
            <a:endParaRPr lang="en-GB" dirty="0"/>
          </a:p>
        </p:txBody>
      </p:sp>
    </p:spTree>
    <p:extLst>
      <p:ext uri="{BB962C8B-B14F-4D97-AF65-F5344CB8AC3E}">
        <p14:creationId xmlns:p14="http://schemas.microsoft.com/office/powerpoint/2010/main" val="2732146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 Footer White">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A11F9DC0-2CF4-1F45-BB93-4BB7D00AD0C9}"/>
              </a:ext>
            </a:extLst>
          </p:cNvPr>
          <p:cNvSpPr>
            <a:spLocks noGrp="1"/>
          </p:cNvSpPr>
          <p:nvPr>
            <p:ph type="body" sz="quarter" idx="10" hasCustomPrompt="1"/>
          </p:nvPr>
        </p:nvSpPr>
        <p:spPr>
          <a:xfrm>
            <a:off x="2057400" y="6205707"/>
            <a:ext cx="9067800" cy="428871"/>
          </a:xfrm>
          <a:prstGeom prst="rect">
            <a:avLst/>
          </a:prstGeom>
        </p:spPr>
        <p:txBody>
          <a:bodyPr anchor="ctr"/>
          <a:lstStyle>
            <a:lvl1pPr>
              <a:spcBef>
                <a:spcPts val="300"/>
              </a:spcBef>
              <a:defRPr sz="1000"/>
            </a:lvl1pPr>
          </a:lstStyle>
          <a:p>
            <a:pPr lvl="0"/>
            <a:r>
              <a:rPr lang="en-US" dirty="0"/>
              <a:t>Click to add a footnote</a:t>
            </a:r>
          </a:p>
        </p:txBody>
      </p:sp>
      <p:sp>
        <p:nvSpPr>
          <p:cNvPr id="5" name="Title Placeholder 1">
            <a:extLst>
              <a:ext uri="{FF2B5EF4-FFF2-40B4-BE49-F238E27FC236}">
                <a16:creationId xmlns:a16="http://schemas.microsoft.com/office/drawing/2014/main" id="{DF00D10D-78A7-9A4A-9329-606519816546}"/>
              </a:ext>
            </a:extLst>
          </p:cNvPr>
          <p:cNvSpPr>
            <a:spLocks noGrp="1"/>
          </p:cNvSpPr>
          <p:nvPr>
            <p:ph type="title" hasCustomPrompt="1"/>
          </p:nvPr>
        </p:nvSpPr>
        <p:spPr>
          <a:xfrm>
            <a:off x="457200" y="457200"/>
            <a:ext cx="11277600" cy="381000"/>
          </a:xfrm>
          <a:prstGeom prst="rect">
            <a:avLst/>
          </a:prstGeom>
        </p:spPr>
        <p:txBody>
          <a:bodyPr vert="horz" lIns="0" tIns="0" rIns="0" bIns="0" rtlCol="0" anchor="ctr" anchorCtr="0">
            <a:noAutofit/>
          </a:bodyPr>
          <a:lstStyle/>
          <a:p>
            <a:r>
              <a:rPr lang="en-US" dirty="0"/>
              <a:t>Click to Add Slide Headline</a:t>
            </a:r>
            <a:endParaRPr lang="en-GB" dirty="0"/>
          </a:p>
        </p:txBody>
      </p:sp>
    </p:spTree>
    <p:extLst>
      <p:ext uri="{BB962C8B-B14F-4D97-AF65-F5344CB8AC3E}">
        <p14:creationId xmlns:p14="http://schemas.microsoft.com/office/powerpoint/2010/main" val="1351568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No Image - Whit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438396" y="2678352"/>
            <a:ext cx="7315208" cy="1392667"/>
          </a:xfrm>
          <a:prstGeom prst="rect">
            <a:avLst/>
          </a:prstGeom>
        </p:spPr>
        <p:txBody>
          <a:bodyPr anchor="b">
            <a:normAutofit/>
          </a:bodyPr>
          <a:lstStyle>
            <a:lvl1pPr algn="ctr">
              <a:lnSpc>
                <a:spcPts val="5000"/>
              </a:lnSpc>
              <a:defRPr sz="4400">
                <a:solidFill>
                  <a:schemeClr val="tx1"/>
                </a:solidFill>
              </a:defRPr>
            </a:lvl1pPr>
          </a:lstStyle>
          <a:p>
            <a:r>
              <a:rPr lang="en-US" dirty="0"/>
              <a:t>Click to Add Title, Then Reposition if Needed</a:t>
            </a:r>
            <a:endParaRPr lang="en-GB" dirty="0"/>
          </a:p>
        </p:txBody>
      </p:sp>
      <p:sp>
        <p:nvSpPr>
          <p:cNvPr id="3" name="Text Placeholder 2">
            <a:extLst>
              <a:ext uri="{FF2B5EF4-FFF2-40B4-BE49-F238E27FC236}">
                <a16:creationId xmlns:a16="http://schemas.microsoft.com/office/drawing/2014/main" id="{50C6873B-8F6C-E445-B234-AE10109C4E94}"/>
              </a:ext>
            </a:extLst>
          </p:cNvPr>
          <p:cNvSpPr>
            <a:spLocks noGrp="1"/>
          </p:cNvSpPr>
          <p:nvPr>
            <p:ph type="body" sz="quarter" idx="14" hasCustomPrompt="1"/>
          </p:nvPr>
        </p:nvSpPr>
        <p:spPr>
          <a:xfrm>
            <a:off x="2438400" y="4138617"/>
            <a:ext cx="7315200" cy="504107"/>
          </a:xfrm>
        </p:spPr>
        <p:txBody>
          <a:bodyPr anchor="ctr"/>
          <a:lstStyle>
            <a:lvl1pPr algn="ctr">
              <a:spcBef>
                <a:spcPts val="0"/>
              </a:spcBef>
              <a:defRPr sz="2800" i="1"/>
            </a:lvl1pPr>
          </a:lstStyle>
          <a:p>
            <a:pPr lvl="0"/>
            <a:r>
              <a:rPr lang="en-US" dirty="0"/>
              <a:t>Click to Add Presentation Subtitle</a:t>
            </a:r>
          </a:p>
        </p:txBody>
      </p:sp>
      <p:pic>
        <p:nvPicPr>
          <p:cNvPr id="5" name="Graphic 4">
            <a:extLst>
              <a:ext uri="{FF2B5EF4-FFF2-40B4-BE49-F238E27FC236}">
                <a16:creationId xmlns:a16="http://schemas.microsoft.com/office/drawing/2014/main" id="{4EB19CAB-4764-0944-9A3C-7F6A1F7CD95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562601" y="1905000"/>
            <a:ext cx="1066799" cy="400505"/>
          </a:xfrm>
          <a:prstGeom prst="rect">
            <a:avLst/>
          </a:prstGeom>
        </p:spPr>
      </p:pic>
    </p:spTree>
    <p:extLst>
      <p:ext uri="{BB962C8B-B14F-4D97-AF65-F5344CB8AC3E}">
        <p14:creationId xmlns:p14="http://schemas.microsoft.com/office/powerpoint/2010/main" val="431483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 Footer Cerello">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2"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7" name="Text Placeholder 6">
            <a:extLst>
              <a:ext uri="{FF2B5EF4-FFF2-40B4-BE49-F238E27FC236}">
                <a16:creationId xmlns:a16="http://schemas.microsoft.com/office/drawing/2014/main" id="{F1CE8F54-483F-C74A-A156-5920690E6B8A}"/>
              </a:ext>
            </a:extLst>
          </p:cNvPr>
          <p:cNvSpPr>
            <a:spLocks noGrp="1"/>
          </p:cNvSpPr>
          <p:nvPr>
            <p:ph type="body" sz="quarter" idx="10" hasCustomPrompt="1"/>
          </p:nvPr>
        </p:nvSpPr>
        <p:spPr>
          <a:xfrm>
            <a:off x="2057400" y="6205707"/>
            <a:ext cx="9067800" cy="428871"/>
          </a:xfrm>
          <a:prstGeom prst="rect">
            <a:avLst/>
          </a:prstGeom>
        </p:spPr>
        <p:txBody>
          <a:bodyPr anchor="ctr"/>
          <a:lstStyle>
            <a:lvl1pPr>
              <a:spcBef>
                <a:spcPts val="300"/>
              </a:spcBef>
              <a:defRPr sz="1000"/>
            </a:lvl1pPr>
          </a:lstStyle>
          <a:p>
            <a:pPr lvl="0"/>
            <a:r>
              <a:rPr lang="en-US" dirty="0"/>
              <a:t>Click to add a footnote</a:t>
            </a:r>
          </a:p>
        </p:txBody>
      </p:sp>
      <p:sp>
        <p:nvSpPr>
          <p:cNvPr id="11" name="Title Placeholder 1">
            <a:extLst>
              <a:ext uri="{FF2B5EF4-FFF2-40B4-BE49-F238E27FC236}">
                <a16:creationId xmlns:a16="http://schemas.microsoft.com/office/drawing/2014/main" id="{16947A63-A52F-4C4D-A925-44B2DB4D39FE}"/>
              </a:ext>
            </a:extLst>
          </p:cNvPr>
          <p:cNvSpPr>
            <a:spLocks noGrp="1"/>
          </p:cNvSpPr>
          <p:nvPr>
            <p:ph type="title" hasCustomPrompt="1"/>
          </p:nvPr>
        </p:nvSpPr>
        <p:spPr>
          <a:xfrm>
            <a:off x="457200" y="457200"/>
            <a:ext cx="11277600" cy="381000"/>
          </a:xfrm>
          <a:prstGeom prst="rect">
            <a:avLst/>
          </a:prstGeom>
        </p:spPr>
        <p:txBody>
          <a:bodyPr vert="horz" lIns="0" tIns="0" rIns="0" bIns="0" rtlCol="0" anchor="ctr" anchorCtr="0">
            <a:noAutofit/>
          </a:bodyPr>
          <a:lstStyle/>
          <a:p>
            <a:r>
              <a:rPr lang="en-US" dirty="0"/>
              <a:t>Click to Add Slide Headline</a:t>
            </a:r>
            <a:endParaRPr lang="en-GB" dirty="0"/>
          </a:p>
        </p:txBody>
      </p:sp>
      <p:sp>
        <p:nvSpPr>
          <p:cNvPr id="18" name="TextBox 17">
            <a:extLst>
              <a:ext uri="{FF2B5EF4-FFF2-40B4-BE49-F238E27FC236}">
                <a16:creationId xmlns:a16="http://schemas.microsoft.com/office/drawing/2014/main" id="{4C5C65A2-F5BC-DD49-9DDB-68CBAF81DB3C}"/>
              </a:ext>
            </a:extLst>
          </p:cNvPr>
          <p:cNvSpPr txBox="1"/>
          <p:nvPr userDrawn="1"/>
        </p:nvSpPr>
        <p:spPr>
          <a:xfrm>
            <a:off x="10972800" y="6343200"/>
            <a:ext cx="762000" cy="153888"/>
          </a:xfrm>
          <a:prstGeom prst="rect">
            <a:avLst/>
          </a:prstGeom>
          <a:noFill/>
        </p:spPr>
        <p:txBody>
          <a:bodyPr wrap="square" lIns="0" tIns="0" rIns="0" bIns="0" rtlCol="0">
            <a:spAutoFit/>
          </a:bodyPr>
          <a:lstStyle/>
          <a:p>
            <a:pPr algn="r"/>
            <a:fld id="{176D288C-CDAA-43CA-9DE4-6641BC7AE8BF}" type="slidenum">
              <a:rPr lang="en-GB" sz="1000" smtClean="0">
                <a:solidFill>
                  <a:schemeClr val="tx1"/>
                </a:solidFill>
                <a:latin typeface="Helvetica" pitchFamily="2" charset="0"/>
              </a:rPr>
              <a:pPr algn="r"/>
              <a:t>‹#›</a:t>
            </a:fld>
            <a:endParaRPr lang="en-US" sz="1000" dirty="0">
              <a:solidFill>
                <a:schemeClr val="tx1"/>
              </a:solidFill>
              <a:latin typeface="Helvetica" pitchFamily="2" charset="0"/>
            </a:endParaRPr>
          </a:p>
        </p:txBody>
      </p:sp>
      <p:pic>
        <p:nvPicPr>
          <p:cNvPr id="9" name="Graphic 8">
            <a:extLst>
              <a:ext uri="{FF2B5EF4-FFF2-40B4-BE49-F238E27FC236}">
                <a16:creationId xmlns:a16="http://schemas.microsoft.com/office/drawing/2014/main" id="{BD025F01-C521-8C4D-934F-8FA336222CB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201" y="6285600"/>
            <a:ext cx="925636" cy="347509"/>
          </a:xfrm>
          <a:prstGeom prst="rect">
            <a:avLst/>
          </a:prstGeom>
        </p:spPr>
      </p:pic>
    </p:spTree>
    <p:extLst>
      <p:ext uri="{BB962C8B-B14F-4D97-AF65-F5344CB8AC3E}">
        <p14:creationId xmlns:p14="http://schemas.microsoft.com/office/powerpoint/2010/main" val="188949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One Column Content Navy">
    <p:bg>
      <p:bgPr>
        <a:solidFill>
          <a:schemeClr val="tx2"/>
        </a:solidFill>
        <a:effectLst/>
      </p:bgPr>
    </p:bg>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1650BEDC-6D75-A146-9EE4-559ED36171B5}"/>
              </a:ext>
            </a:extLst>
          </p:cNvPr>
          <p:cNvSpPr>
            <a:spLocks noGrp="1"/>
          </p:cNvSpPr>
          <p:nvPr>
            <p:ph type="body" sz="quarter" idx="10" hasCustomPrompt="1"/>
          </p:nvPr>
        </p:nvSpPr>
        <p:spPr>
          <a:xfrm>
            <a:off x="2057400" y="6205707"/>
            <a:ext cx="9067800" cy="428871"/>
          </a:xfrm>
          <a:prstGeom prst="rect">
            <a:avLst/>
          </a:prstGeom>
        </p:spPr>
        <p:txBody>
          <a:bodyPr anchor="ctr"/>
          <a:lstStyle>
            <a:lvl1pPr>
              <a:spcBef>
                <a:spcPts val="300"/>
              </a:spcBef>
              <a:defRPr sz="1000">
                <a:solidFill>
                  <a:schemeClr val="bg1"/>
                </a:solidFill>
              </a:defRPr>
            </a:lvl1pPr>
          </a:lstStyle>
          <a:p>
            <a:pPr lvl="0"/>
            <a:r>
              <a:rPr lang="en-US" dirty="0"/>
              <a:t>Click to add a footnote</a:t>
            </a:r>
          </a:p>
        </p:txBody>
      </p:sp>
      <p:sp>
        <p:nvSpPr>
          <p:cNvPr id="7" name="Title Placeholder 1">
            <a:extLst>
              <a:ext uri="{FF2B5EF4-FFF2-40B4-BE49-F238E27FC236}">
                <a16:creationId xmlns:a16="http://schemas.microsoft.com/office/drawing/2014/main" id="{80438C7B-735A-234B-B804-2BEB351B4462}"/>
              </a:ext>
            </a:extLst>
          </p:cNvPr>
          <p:cNvSpPr>
            <a:spLocks noGrp="1"/>
          </p:cNvSpPr>
          <p:nvPr>
            <p:ph type="title" hasCustomPrompt="1"/>
          </p:nvPr>
        </p:nvSpPr>
        <p:spPr>
          <a:xfrm>
            <a:off x="457200" y="457200"/>
            <a:ext cx="11277600" cy="381000"/>
          </a:xfrm>
          <a:prstGeom prst="rect">
            <a:avLst/>
          </a:prstGeom>
        </p:spPr>
        <p:txBody>
          <a:bodyPr vert="horz" lIns="0" tIns="0" rIns="0" bIns="0" rtlCol="0" anchor="ctr" anchorCtr="0">
            <a:noAutofit/>
          </a:bodyPr>
          <a:lstStyle>
            <a:lvl1pPr>
              <a:defRPr>
                <a:solidFill>
                  <a:schemeClr val="bg1"/>
                </a:solidFill>
              </a:defRPr>
            </a:lvl1pPr>
          </a:lstStyle>
          <a:p>
            <a:r>
              <a:rPr lang="en-US" dirty="0"/>
              <a:t>Click to Add Slide Headline</a:t>
            </a:r>
            <a:endParaRPr lang="en-GB" dirty="0"/>
          </a:p>
        </p:txBody>
      </p:sp>
      <p:sp>
        <p:nvSpPr>
          <p:cNvPr id="9" name="TextBox 8">
            <a:extLst>
              <a:ext uri="{FF2B5EF4-FFF2-40B4-BE49-F238E27FC236}">
                <a16:creationId xmlns:a16="http://schemas.microsoft.com/office/drawing/2014/main" id="{9D4E56B3-27DB-E443-B022-F8BE97C26054}"/>
              </a:ext>
            </a:extLst>
          </p:cNvPr>
          <p:cNvSpPr txBox="1"/>
          <p:nvPr userDrawn="1"/>
        </p:nvSpPr>
        <p:spPr>
          <a:xfrm>
            <a:off x="10972800" y="6343200"/>
            <a:ext cx="762000" cy="153888"/>
          </a:xfrm>
          <a:prstGeom prst="rect">
            <a:avLst/>
          </a:prstGeom>
          <a:noFill/>
        </p:spPr>
        <p:txBody>
          <a:bodyPr wrap="square" lIns="0" tIns="0" rIns="0" bIns="0" rtlCol="0">
            <a:spAutoFit/>
          </a:bodyPr>
          <a:lstStyle/>
          <a:p>
            <a:pPr algn="r"/>
            <a:fld id="{176D288C-CDAA-43CA-9DE4-6641BC7AE8BF}" type="slidenum">
              <a:rPr lang="en-GB" sz="1000" smtClean="0">
                <a:solidFill>
                  <a:schemeClr val="bg1"/>
                </a:solidFill>
                <a:latin typeface="Helvetica" pitchFamily="2" charset="0"/>
              </a:rPr>
              <a:pPr algn="r"/>
              <a:t>‹#›</a:t>
            </a:fld>
            <a:endParaRPr lang="en-US" sz="1000" dirty="0">
              <a:solidFill>
                <a:schemeClr val="bg1"/>
              </a:solidFill>
              <a:latin typeface="Helvetica" pitchFamily="2" charset="0"/>
            </a:endParaRPr>
          </a:p>
        </p:txBody>
      </p:sp>
      <p:sp>
        <p:nvSpPr>
          <p:cNvPr id="10" name="Content Placeholder 2">
            <a:extLst>
              <a:ext uri="{FF2B5EF4-FFF2-40B4-BE49-F238E27FC236}">
                <a16:creationId xmlns:a16="http://schemas.microsoft.com/office/drawing/2014/main" id="{B545C51C-3A4F-B44B-8892-67EF05241B6B}"/>
              </a:ext>
            </a:extLst>
          </p:cNvPr>
          <p:cNvSpPr>
            <a:spLocks noGrp="1"/>
          </p:cNvSpPr>
          <p:nvPr>
            <p:ph sz="quarter" idx="11" hasCustomPrompt="1"/>
          </p:nvPr>
        </p:nvSpPr>
        <p:spPr>
          <a:xfrm>
            <a:off x="457200" y="1219200"/>
            <a:ext cx="11277600" cy="4730750"/>
          </a:xfrm>
        </p:spPr>
        <p:txBody>
          <a:bodyPr/>
          <a:lstStyle>
            <a:lvl1pPr marL="0" indent="0">
              <a:buFont typeface="Arial" panose="020B0604020202020204" pitchFamily="34" charse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pic>
        <p:nvPicPr>
          <p:cNvPr id="11" name="Graphic 10">
            <a:extLst>
              <a:ext uri="{FF2B5EF4-FFF2-40B4-BE49-F238E27FC236}">
                <a16:creationId xmlns:a16="http://schemas.microsoft.com/office/drawing/2014/main" id="{B13A3119-3305-6040-BADA-979D57BF360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200" y="6287070"/>
            <a:ext cx="931497" cy="349709"/>
          </a:xfrm>
          <a:prstGeom prst="rect">
            <a:avLst/>
          </a:prstGeom>
        </p:spPr>
      </p:pic>
    </p:spTree>
    <p:extLst>
      <p:ext uri="{BB962C8B-B14F-4D97-AF65-F5344CB8AC3E}">
        <p14:creationId xmlns:p14="http://schemas.microsoft.com/office/powerpoint/2010/main" val="43780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wo Column Content Navy">
    <p:bg>
      <p:bgPr>
        <a:solidFill>
          <a:schemeClr val="tx2"/>
        </a:solidFill>
        <a:effectLst/>
      </p:bgPr>
    </p:bg>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1650BEDC-6D75-A146-9EE4-559ED36171B5}"/>
              </a:ext>
            </a:extLst>
          </p:cNvPr>
          <p:cNvSpPr>
            <a:spLocks noGrp="1"/>
          </p:cNvSpPr>
          <p:nvPr>
            <p:ph type="body" sz="quarter" idx="10" hasCustomPrompt="1"/>
          </p:nvPr>
        </p:nvSpPr>
        <p:spPr>
          <a:xfrm>
            <a:off x="2057400" y="6205707"/>
            <a:ext cx="9067800" cy="428871"/>
          </a:xfrm>
          <a:prstGeom prst="rect">
            <a:avLst/>
          </a:prstGeom>
        </p:spPr>
        <p:txBody>
          <a:bodyPr anchor="ctr"/>
          <a:lstStyle>
            <a:lvl1pPr>
              <a:spcBef>
                <a:spcPts val="300"/>
              </a:spcBef>
              <a:defRPr sz="1000">
                <a:solidFill>
                  <a:schemeClr val="bg1"/>
                </a:solidFill>
              </a:defRPr>
            </a:lvl1pPr>
          </a:lstStyle>
          <a:p>
            <a:pPr lvl="0"/>
            <a:r>
              <a:rPr lang="en-US" dirty="0"/>
              <a:t>Click to add a footnote</a:t>
            </a:r>
          </a:p>
        </p:txBody>
      </p:sp>
      <p:sp>
        <p:nvSpPr>
          <p:cNvPr id="7" name="Title Placeholder 1">
            <a:extLst>
              <a:ext uri="{FF2B5EF4-FFF2-40B4-BE49-F238E27FC236}">
                <a16:creationId xmlns:a16="http://schemas.microsoft.com/office/drawing/2014/main" id="{80438C7B-735A-234B-B804-2BEB351B4462}"/>
              </a:ext>
            </a:extLst>
          </p:cNvPr>
          <p:cNvSpPr>
            <a:spLocks noGrp="1"/>
          </p:cNvSpPr>
          <p:nvPr>
            <p:ph type="title" hasCustomPrompt="1"/>
          </p:nvPr>
        </p:nvSpPr>
        <p:spPr>
          <a:xfrm>
            <a:off x="457200" y="457200"/>
            <a:ext cx="11277600" cy="381000"/>
          </a:xfrm>
          <a:prstGeom prst="rect">
            <a:avLst/>
          </a:prstGeom>
        </p:spPr>
        <p:txBody>
          <a:bodyPr vert="horz" lIns="0" tIns="0" rIns="0" bIns="0" rtlCol="0" anchor="ctr" anchorCtr="0">
            <a:noAutofit/>
          </a:bodyPr>
          <a:lstStyle>
            <a:lvl1pPr>
              <a:defRPr>
                <a:solidFill>
                  <a:schemeClr val="bg1"/>
                </a:solidFill>
              </a:defRPr>
            </a:lvl1pPr>
          </a:lstStyle>
          <a:p>
            <a:r>
              <a:rPr lang="en-US" dirty="0"/>
              <a:t>Click to Add Slide Headline</a:t>
            </a:r>
            <a:endParaRPr lang="en-GB" dirty="0"/>
          </a:p>
        </p:txBody>
      </p:sp>
      <p:sp>
        <p:nvSpPr>
          <p:cNvPr id="9" name="TextBox 8">
            <a:extLst>
              <a:ext uri="{FF2B5EF4-FFF2-40B4-BE49-F238E27FC236}">
                <a16:creationId xmlns:a16="http://schemas.microsoft.com/office/drawing/2014/main" id="{9D4E56B3-27DB-E443-B022-F8BE97C26054}"/>
              </a:ext>
            </a:extLst>
          </p:cNvPr>
          <p:cNvSpPr txBox="1"/>
          <p:nvPr userDrawn="1"/>
        </p:nvSpPr>
        <p:spPr>
          <a:xfrm>
            <a:off x="10972800" y="6343200"/>
            <a:ext cx="762000" cy="153888"/>
          </a:xfrm>
          <a:prstGeom prst="rect">
            <a:avLst/>
          </a:prstGeom>
          <a:noFill/>
        </p:spPr>
        <p:txBody>
          <a:bodyPr wrap="square" lIns="0" tIns="0" rIns="0" bIns="0" rtlCol="0">
            <a:spAutoFit/>
          </a:bodyPr>
          <a:lstStyle/>
          <a:p>
            <a:pPr algn="r"/>
            <a:fld id="{176D288C-CDAA-43CA-9DE4-6641BC7AE8BF}" type="slidenum">
              <a:rPr lang="en-GB" sz="1000" smtClean="0">
                <a:solidFill>
                  <a:schemeClr val="bg1"/>
                </a:solidFill>
                <a:latin typeface="Helvetica" pitchFamily="2" charset="0"/>
              </a:rPr>
              <a:pPr algn="r"/>
              <a:t>‹#›</a:t>
            </a:fld>
            <a:endParaRPr lang="en-US" sz="1000" dirty="0">
              <a:solidFill>
                <a:schemeClr val="bg1"/>
              </a:solidFill>
              <a:latin typeface="Helvetica" pitchFamily="2" charset="0"/>
            </a:endParaRPr>
          </a:p>
        </p:txBody>
      </p:sp>
      <p:sp>
        <p:nvSpPr>
          <p:cNvPr id="11" name="Content Placeholder 2">
            <a:extLst>
              <a:ext uri="{FF2B5EF4-FFF2-40B4-BE49-F238E27FC236}">
                <a16:creationId xmlns:a16="http://schemas.microsoft.com/office/drawing/2014/main" id="{0F7AEB54-CEE5-5A42-9D98-F736D65BC1E8}"/>
              </a:ext>
            </a:extLst>
          </p:cNvPr>
          <p:cNvSpPr>
            <a:spLocks noGrp="1"/>
          </p:cNvSpPr>
          <p:nvPr>
            <p:ph idx="13" hasCustomPrompt="1"/>
          </p:nvPr>
        </p:nvSpPr>
        <p:spPr>
          <a:xfrm>
            <a:off x="457200" y="1219200"/>
            <a:ext cx="5410199" cy="4730749"/>
          </a:xfrm>
          <a:prstGeom prst="rect">
            <a:avLst/>
          </a:prstGeom>
        </p:spPr>
        <p:txBody>
          <a:bodyPr/>
          <a:lstStyle>
            <a:lvl1pPr>
              <a:defRPr>
                <a:solidFill>
                  <a:schemeClr val="bg1"/>
                </a:solidFill>
                <a:latin typeface="Helvetica" pitchFamily="2" charset="0"/>
              </a:defRPr>
            </a:lvl1pPr>
            <a:lvl2pPr>
              <a:defRPr>
                <a:solidFill>
                  <a:schemeClr val="bg1"/>
                </a:solidFill>
                <a:latin typeface="Helvetica" pitchFamily="2" charset="0"/>
              </a:defRPr>
            </a:lvl2pPr>
            <a:lvl3pPr>
              <a:defRPr>
                <a:solidFill>
                  <a:schemeClr val="bg1"/>
                </a:solidFill>
                <a:latin typeface="Helvetica" pitchFamily="2" charset="0"/>
              </a:defRPr>
            </a:lvl3pPr>
            <a:lvl4pPr>
              <a:defRPr>
                <a:solidFill>
                  <a:schemeClr val="bg1"/>
                </a:solidFill>
                <a:latin typeface="Helvetica" pitchFamily="2" charset="0"/>
              </a:defRPr>
            </a:lvl4pPr>
            <a:lvl5pPr>
              <a:spcBef>
                <a:spcPts val="1000"/>
              </a:spcBef>
              <a:defRPr/>
            </a:lvl5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2" name="Content Placeholder 2">
            <a:extLst>
              <a:ext uri="{FF2B5EF4-FFF2-40B4-BE49-F238E27FC236}">
                <a16:creationId xmlns:a16="http://schemas.microsoft.com/office/drawing/2014/main" id="{90FCA688-7C9C-BC42-B231-B2C14A003E79}"/>
              </a:ext>
            </a:extLst>
          </p:cNvPr>
          <p:cNvSpPr>
            <a:spLocks noGrp="1"/>
          </p:cNvSpPr>
          <p:nvPr>
            <p:ph idx="14" hasCustomPrompt="1"/>
          </p:nvPr>
        </p:nvSpPr>
        <p:spPr>
          <a:xfrm>
            <a:off x="6324599" y="1219200"/>
            <a:ext cx="5410198" cy="4730749"/>
          </a:xfrm>
          <a:prstGeom prst="rect">
            <a:avLst/>
          </a:prstGeom>
        </p:spPr>
        <p:txBody>
          <a:bodyPr/>
          <a:lstStyle>
            <a:lvl1pPr>
              <a:defRPr>
                <a:solidFill>
                  <a:schemeClr val="bg1"/>
                </a:solidFill>
                <a:latin typeface="Helvetica" pitchFamily="2" charset="0"/>
              </a:defRPr>
            </a:lvl1pPr>
            <a:lvl2pPr>
              <a:defRPr>
                <a:solidFill>
                  <a:schemeClr val="bg1"/>
                </a:solidFill>
                <a:latin typeface="Helvetica" pitchFamily="2" charset="0"/>
              </a:defRPr>
            </a:lvl2pPr>
            <a:lvl3pPr>
              <a:defRPr>
                <a:solidFill>
                  <a:schemeClr val="bg1"/>
                </a:solidFill>
                <a:latin typeface="Helvetica" pitchFamily="2" charset="0"/>
              </a:defRPr>
            </a:lvl3pPr>
            <a:lvl4pPr>
              <a:defRPr>
                <a:solidFill>
                  <a:schemeClr val="bg1"/>
                </a:solidFill>
                <a:latin typeface="Helvetica" pitchFamily="2" charset="0"/>
              </a:defRPr>
            </a:lvl4pPr>
            <a:lvl5pPr>
              <a:spcBef>
                <a:spcPts val="1000"/>
              </a:spcBef>
              <a:defRPr/>
            </a:lvl5pPr>
          </a:lstStyle>
          <a:p>
            <a:pPr lvl="0"/>
            <a:r>
              <a:rPr lang="en-US" dirty="0"/>
              <a:t>Click to add content</a:t>
            </a:r>
          </a:p>
          <a:p>
            <a:pPr lvl="1"/>
            <a:r>
              <a:rPr lang="en-US" dirty="0"/>
              <a:t>Second level</a:t>
            </a:r>
          </a:p>
          <a:p>
            <a:pPr lvl="2"/>
            <a:r>
              <a:rPr lang="en-US" dirty="0"/>
              <a:t>Third level</a:t>
            </a:r>
          </a:p>
          <a:p>
            <a:pPr lvl="3"/>
            <a:r>
              <a:rPr lang="en-US" dirty="0"/>
              <a:t>Fourth level</a:t>
            </a:r>
          </a:p>
        </p:txBody>
      </p:sp>
      <p:pic>
        <p:nvPicPr>
          <p:cNvPr id="10" name="Graphic 9">
            <a:extLst>
              <a:ext uri="{FF2B5EF4-FFF2-40B4-BE49-F238E27FC236}">
                <a16:creationId xmlns:a16="http://schemas.microsoft.com/office/drawing/2014/main" id="{1D133643-F5DD-8E49-AD98-D2EEC0A587A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200" y="6287070"/>
            <a:ext cx="931497" cy="349709"/>
          </a:xfrm>
          <a:prstGeom prst="rect">
            <a:avLst/>
          </a:prstGeom>
        </p:spPr>
      </p:pic>
    </p:spTree>
    <p:extLst>
      <p:ext uri="{BB962C8B-B14F-4D97-AF65-F5344CB8AC3E}">
        <p14:creationId xmlns:p14="http://schemas.microsoft.com/office/powerpoint/2010/main" val="4210328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Headline + Footer Navy">
    <p:bg>
      <p:bgPr>
        <a:solidFill>
          <a:schemeClr val="tx2"/>
        </a:solidFill>
        <a:effectLst/>
      </p:bgPr>
    </p:bg>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1650BEDC-6D75-A146-9EE4-559ED36171B5}"/>
              </a:ext>
            </a:extLst>
          </p:cNvPr>
          <p:cNvSpPr>
            <a:spLocks noGrp="1"/>
          </p:cNvSpPr>
          <p:nvPr>
            <p:ph type="body" sz="quarter" idx="10" hasCustomPrompt="1"/>
          </p:nvPr>
        </p:nvSpPr>
        <p:spPr>
          <a:xfrm>
            <a:off x="2057400" y="6205707"/>
            <a:ext cx="9067800" cy="428871"/>
          </a:xfrm>
          <a:prstGeom prst="rect">
            <a:avLst/>
          </a:prstGeom>
        </p:spPr>
        <p:txBody>
          <a:bodyPr anchor="ctr"/>
          <a:lstStyle>
            <a:lvl1pPr>
              <a:spcBef>
                <a:spcPts val="300"/>
              </a:spcBef>
              <a:defRPr sz="1000">
                <a:solidFill>
                  <a:schemeClr val="bg1"/>
                </a:solidFill>
              </a:defRPr>
            </a:lvl1pPr>
          </a:lstStyle>
          <a:p>
            <a:pPr lvl="0"/>
            <a:r>
              <a:rPr lang="en-US" dirty="0"/>
              <a:t>Click to add a footnote</a:t>
            </a:r>
          </a:p>
        </p:txBody>
      </p:sp>
      <p:sp>
        <p:nvSpPr>
          <p:cNvPr id="7" name="Title Placeholder 1">
            <a:extLst>
              <a:ext uri="{FF2B5EF4-FFF2-40B4-BE49-F238E27FC236}">
                <a16:creationId xmlns:a16="http://schemas.microsoft.com/office/drawing/2014/main" id="{80438C7B-735A-234B-B804-2BEB351B4462}"/>
              </a:ext>
            </a:extLst>
          </p:cNvPr>
          <p:cNvSpPr>
            <a:spLocks noGrp="1"/>
          </p:cNvSpPr>
          <p:nvPr>
            <p:ph type="title" hasCustomPrompt="1"/>
          </p:nvPr>
        </p:nvSpPr>
        <p:spPr>
          <a:xfrm>
            <a:off x="457200" y="457200"/>
            <a:ext cx="11277600" cy="381000"/>
          </a:xfrm>
          <a:prstGeom prst="rect">
            <a:avLst/>
          </a:prstGeom>
        </p:spPr>
        <p:txBody>
          <a:bodyPr vert="horz" lIns="0" tIns="0" rIns="0" bIns="0" rtlCol="0" anchor="ctr" anchorCtr="0">
            <a:noAutofit/>
          </a:bodyPr>
          <a:lstStyle>
            <a:lvl1pPr>
              <a:defRPr>
                <a:solidFill>
                  <a:schemeClr val="bg1"/>
                </a:solidFill>
              </a:defRPr>
            </a:lvl1pPr>
          </a:lstStyle>
          <a:p>
            <a:r>
              <a:rPr lang="en-US" dirty="0"/>
              <a:t>Click to Add Slide Headline</a:t>
            </a:r>
            <a:endParaRPr lang="en-GB" dirty="0"/>
          </a:p>
        </p:txBody>
      </p:sp>
      <p:sp>
        <p:nvSpPr>
          <p:cNvPr id="9" name="TextBox 8">
            <a:extLst>
              <a:ext uri="{FF2B5EF4-FFF2-40B4-BE49-F238E27FC236}">
                <a16:creationId xmlns:a16="http://schemas.microsoft.com/office/drawing/2014/main" id="{9D4E56B3-27DB-E443-B022-F8BE97C26054}"/>
              </a:ext>
            </a:extLst>
          </p:cNvPr>
          <p:cNvSpPr txBox="1"/>
          <p:nvPr userDrawn="1"/>
        </p:nvSpPr>
        <p:spPr>
          <a:xfrm>
            <a:off x="10972800" y="6343200"/>
            <a:ext cx="762000" cy="153888"/>
          </a:xfrm>
          <a:prstGeom prst="rect">
            <a:avLst/>
          </a:prstGeom>
          <a:noFill/>
        </p:spPr>
        <p:txBody>
          <a:bodyPr wrap="square" lIns="0" tIns="0" rIns="0" bIns="0" rtlCol="0">
            <a:spAutoFit/>
          </a:bodyPr>
          <a:lstStyle/>
          <a:p>
            <a:pPr algn="r"/>
            <a:fld id="{176D288C-CDAA-43CA-9DE4-6641BC7AE8BF}" type="slidenum">
              <a:rPr lang="en-GB" sz="1000" smtClean="0">
                <a:solidFill>
                  <a:schemeClr val="bg1"/>
                </a:solidFill>
                <a:latin typeface="Helvetica" pitchFamily="2" charset="0"/>
              </a:rPr>
              <a:pPr algn="r"/>
              <a:t>‹#›</a:t>
            </a:fld>
            <a:endParaRPr lang="en-US" sz="1000" dirty="0">
              <a:solidFill>
                <a:schemeClr val="bg1"/>
              </a:solidFill>
              <a:latin typeface="Helvetica" pitchFamily="2" charset="0"/>
            </a:endParaRPr>
          </a:p>
        </p:txBody>
      </p:sp>
      <p:pic>
        <p:nvPicPr>
          <p:cNvPr id="10" name="Graphic 9">
            <a:extLst>
              <a:ext uri="{FF2B5EF4-FFF2-40B4-BE49-F238E27FC236}">
                <a16:creationId xmlns:a16="http://schemas.microsoft.com/office/drawing/2014/main" id="{C8A8740C-5700-9946-92F2-2F0D966FF49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200" y="6287070"/>
            <a:ext cx="931497" cy="349709"/>
          </a:xfrm>
          <a:prstGeom prst="rect">
            <a:avLst/>
          </a:prstGeom>
        </p:spPr>
      </p:pic>
    </p:spTree>
    <p:extLst>
      <p:ext uri="{BB962C8B-B14F-4D97-AF65-F5344CB8AC3E}">
        <p14:creationId xmlns:p14="http://schemas.microsoft.com/office/powerpoint/2010/main" val="2317692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oter (White)">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A11F9DC0-2CF4-1F45-BB93-4BB7D00AD0C9}"/>
              </a:ext>
            </a:extLst>
          </p:cNvPr>
          <p:cNvSpPr>
            <a:spLocks noGrp="1"/>
          </p:cNvSpPr>
          <p:nvPr>
            <p:ph type="body" sz="quarter" idx="10" hasCustomPrompt="1"/>
          </p:nvPr>
        </p:nvSpPr>
        <p:spPr>
          <a:xfrm>
            <a:off x="2057400" y="6205707"/>
            <a:ext cx="9067800" cy="428871"/>
          </a:xfrm>
          <a:prstGeom prst="rect">
            <a:avLst/>
          </a:prstGeom>
        </p:spPr>
        <p:txBody>
          <a:bodyPr anchor="ctr"/>
          <a:lstStyle>
            <a:lvl1pPr>
              <a:spcBef>
                <a:spcPts val="300"/>
              </a:spcBef>
              <a:defRPr sz="1000"/>
            </a:lvl1pPr>
          </a:lstStyle>
          <a:p>
            <a:pPr lvl="0"/>
            <a:r>
              <a:rPr lang="en-US" dirty="0"/>
              <a:t>Click to add a footnote</a:t>
            </a:r>
          </a:p>
        </p:txBody>
      </p:sp>
    </p:spTree>
    <p:extLst>
      <p:ext uri="{BB962C8B-B14F-4D97-AF65-F5344CB8AC3E}">
        <p14:creationId xmlns:p14="http://schemas.microsoft.com/office/powerpoint/2010/main" val="390703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oter (Yellow)">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2"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7" name="Text Placeholder 6">
            <a:extLst>
              <a:ext uri="{FF2B5EF4-FFF2-40B4-BE49-F238E27FC236}">
                <a16:creationId xmlns:a16="http://schemas.microsoft.com/office/drawing/2014/main" id="{F1CE8F54-483F-C74A-A156-5920690E6B8A}"/>
              </a:ext>
            </a:extLst>
          </p:cNvPr>
          <p:cNvSpPr>
            <a:spLocks noGrp="1"/>
          </p:cNvSpPr>
          <p:nvPr>
            <p:ph type="body" sz="quarter" idx="10" hasCustomPrompt="1"/>
          </p:nvPr>
        </p:nvSpPr>
        <p:spPr>
          <a:xfrm>
            <a:off x="2057400" y="6205707"/>
            <a:ext cx="9067800" cy="428871"/>
          </a:xfrm>
          <a:prstGeom prst="rect">
            <a:avLst/>
          </a:prstGeom>
        </p:spPr>
        <p:txBody>
          <a:bodyPr anchor="ctr"/>
          <a:lstStyle>
            <a:lvl1pPr>
              <a:spcBef>
                <a:spcPts val="300"/>
              </a:spcBef>
              <a:defRPr sz="1000"/>
            </a:lvl1pPr>
          </a:lstStyle>
          <a:p>
            <a:pPr lvl="0"/>
            <a:r>
              <a:rPr lang="en-US" dirty="0"/>
              <a:t>Click to add a footnote</a:t>
            </a:r>
          </a:p>
        </p:txBody>
      </p:sp>
      <p:sp>
        <p:nvSpPr>
          <p:cNvPr id="11" name="TextBox 10">
            <a:extLst>
              <a:ext uri="{FF2B5EF4-FFF2-40B4-BE49-F238E27FC236}">
                <a16:creationId xmlns:a16="http://schemas.microsoft.com/office/drawing/2014/main" id="{3B28E905-E3B9-BB48-BF9B-74839BE1B022}"/>
              </a:ext>
            </a:extLst>
          </p:cNvPr>
          <p:cNvSpPr txBox="1"/>
          <p:nvPr userDrawn="1"/>
        </p:nvSpPr>
        <p:spPr>
          <a:xfrm>
            <a:off x="10972800" y="6343200"/>
            <a:ext cx="762000" cy="153888"/>
          </a:xfrm>
          <a:prstGeom prst="rect">
            <a:avLst/>
          </a:prstGeom>
          <a:noFill/>
        </p:spPr>
        <p:txBody>
          <a:bodyPr wrap="square" lIns="0" tIns="0" rIns="0" bIns="0" rtlCol="0">
            <a:spAutoFit/>
          </a:bodyPr>
          <a:lstStyle/>
          <a:p>
            <a:pPr algn="r"/>
            <a:fld id="{176D288C-CDAA-43CA-9DE4-6641BC7AE8BF}" type="slidenum">
              <a:rPr lang="en-GB" sz="1000" smtClean="0">
                <a:solidFill>
                  <a:schemeClr val="tx1"/>
                </a:solidFill>
                <a:latin typeface="Helvetica" pitchFamily="2" charset="0"/>
              </a:rPr>
              <a:pPr algn="r"/>
              <a:t>‹#›</a:t>
            </a:fld>
            <a:endParaRPr lang="en-US" sz="1000" dirty="0">
              <a:solidFill>
                <a:schemeClr val="tx1"/>
              </a:solidFill>
              <a:latin typeface="Helvetica" pitchFamily="2" charset="0"/>
            </a:endParaRPr>
          </a:p>
        </p:txBody>
      </p:sp>
      <p:pic>
        <p:nvPicPr>
          <p:cNvPr id="9" name="Graphic 8">
            <a:extLst>
              <a:ext uri="{FF2B5EF4-FFF2-40B4-BE49-F238E27FC236}">
                <a16:creationId xmlns:a16="http://schemas.microsoft.com/office/drawing/2014/main" id="{D14C74C2-91FD-884F-A6BC-D307E1EEE08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201" y="6285600"/>
            <a:ext cx="925636" cy="347509"/>
          </a:xfrm>
          <a:prstGeom prst="rect">
            <a:avLst/>
          </a:prstGeom>
        </p:spPr>
      </p:pic>
    </p:spTree>
    <p:extLst>
      <p:ext uri="{BB962C8B-B14F-4D97-AF65-F5344CB8AC3E}">
        <p14:creationId xmlns:p14="http://schemas.microsoft.com/office/powerpoint/2010/main" val="211315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ooter (Navy)">
    <p:bg>
      <p:bgPr>
        <a:solidFill>
          <a:schemeClr val="tx2"/>
        </a:solidFill>
        <a:effectLst/>
      </p:bgPr>
    </p:bg>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1650BEDC-6D75-A146-9EE4-559ED36171B5}"/>
              </a:ext>
            </a:extLst>
          </p:cNvPr>
          <p:cNvSpPr>
            <a:spLocks noGrp="1"/>
          </p:cNvSpPr>
          <p:nvPr>
            <p:ph type="body" sz="quarter" idx="10" hasCustomPrompt="1"/>
          </p:nvPr>
        </p:nvSpPr>
        <p:spPr>
          <a:xfrm>
            <a:off x="2057400" y="6205707"/>
            <a:ext cx="9067800" cy="428871"/>
          </a:xfrm>
          <a:prstGeom prst="rect">
            <a:avLst/>
          </a:prstGeom>
        </p:spPr>
        <p:txBody>
          <a:bodyPr anchor="ctr"/>
          <a:lstStyle>
            <a:lvl1pPr>
              <a:spcBef>
                <a:spcPts val="300"/>
              </a:spcBef>
              <a:defRPr sz="1000">
                <a:solidFill>
                  <a:schemeClr val="bg1"/>
                </a:solidFill>
              </a:defRPr>
            </a:lvl1pPr>
          </a:lstStyle>
          <a:p>
            <a:pPr lvl="0"/>
            <a:r>
              <a:rPr lang="en-US" dirty="0"/>
              <a:t>Click to add a footnote</a:t>
            </a:r>
          </a:p>
        </p:txBody>
      </p:sp>
      <p:sp>
        <p:nvSpPr>
          <p:cNvPr id="7" name="TextBox 6">
            <a:extLst>
              <a:ext uri="{FF2B5EF4-FFF2-40B4-BE49-F238E27FC236}">
                <a16:creationId xmlns:a16="http://schemas.microsoft.com/office/drawing/2014/main" id="{B30B2286-333D-6344-8406-25269EA4B9E9}"/>
              </a:ext>
            </a:extLst>
          </p:cNvPr>
          <p:cNvSpPr txBox="1"/>
          <p:nvPr userDrawn="1"/>
        </p:nvSpPr>
        <p:spPr>
          <a:xfrm>
            <a:off x="10972800" y="6343200"/>
            <a:ext cx="762000" cy="153888"/>
          </a:xfrm>
          <a:prstGeom prst="rect">
            <a:avLst/>
          </a:prstGeom>
          <a:noFill/>
        </p:spPr>
        <p:txBody>
          <a:bodyPr wrap="square" lIns="0" tIns="0" rIns="0" bIns="0" rtlCol="0">
            <a:spAutoFit/>
          </a:bodyPr>
          <a:lstStyle/>
          <a:p>
            <a:pPr algn="r"/>
            <a:fld id="{176D288C-CDAA-43CA-9DE4-6641BC7AE8BF}" type="slidenum">
              <a:rPr lang="en-GB" sz="1000" smtClean="0">
                <a:solidFill>
                  <a:schemeClr val="bg1"/>
                </a:solidFill>
                <a:latin typeface="Helvetica" pitchFamily="2" charset="0"/>
              </a:rPr>
              <a:pPr algn="r"/>
              <a:t>‹#›</a:t>
            </a:fld>
            <a:endParaRPr lang="en-US" sz="1000" dirty="0">
              <a:solidFill>
                <a:schemeClr val="bg1"/>
              </a:solidFill>
              <a:latin typeface="Helvetica" pitchFamily="2" charset="0"/>
            </a:endParaRPr>
          </a:p>
        </p:txBody>
      </p:sp>
      <p:pic>
        <p:nvPicPr>
          <p:cNvPr id="8" name="Graphic 7">
            <a:extLst>
              <a:ext uri="{FF2B5EF4-FFF2-40B4-BE49-F238E27FC236}">
                <a16:creationId xmlns:a16="http://schemas.microsoft.com/office/drawing/2014/main" id="{18356949-2A46-C244-A947-164ECDCE940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200" y="6287070"/>
            <a:ext cx="931497" cy="349709"/>
          </a:xfrm>
          <a:prstGeom prst="rect">
            <a:avLst/>
          </a:prstGeom>
        </p:spPr>
      </p:pic>
    </p:spTree>
    <p:extLst>
      <p:ext uri="{BB962C8B-B14F-4D97-AF65-F5344CB8AC3E}">
        <p14:creationId xmlns:p14="http://schemas.microsoft.com/office/powerpoint/2010/main" val="407157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BFDBDB8-ABA7-A34B-8944-0F6C23FA13FA}"/>
              </a:ext>
            </a:extLst>
          </p:cNvPr>
          <p:cNvSpPr/>
          <p:nvPr userDrawn="1"/>
        </p:nvSpPr>
        <p:spPr>
          <a:xfrm>
            <a:off x="0" y="1143000"/>
            <a:ext cx="12192000" cy="473862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Graphic 4">
            <a:extLst>
              <a:ext uri="{FF2B5EF4-FFF2-40B4-BE49-F238E27FC236}">
                <a16:creationId xmlns:a16="http://schemas.microsoft.com/office/drawing/2014/main" id="{FC7F5828-FE3E-3A46-8BCF-CF0AF68D0D6D}"/>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6542" b="14062"/>
          <a:stretch/>
        </p:blipFill>
        <p:spPr>
          <a:xfrm>
            <a:off x="0" y="1143000"/>
            <a:ext cx="12192000" cy="4738622"/>
          </a:xfrm>
          <a:prstGeom prst="rect">
            <a:avLst/>
          </a:prstGeom>
        </p:spPr>
      </p:pic>
      <p:sp>
        <p:nvSpPr>
          <p:cNvPr id="11" name="Title Placeholder 1">
            <a:extLst>
              <a:ext uri="{FF2B5EF4-FFF2-40B4-BE49-F238E27FC236}">
                <a16:creationId xmlns:a16="http://schemas.microsoft.com/office/drawing/2014/main" id="{60F9916A-FFAD-5F48-894F-AF7C7DF582BA}"/>
              </a:ext>
            </a:extLst>
          </p:cNvPr>
          <p:cNvSpPr>
            <a:spLocks noGrp="1"/>
          </p:cNvSpPr>
          <p:nvPr>
            <p:ph type="title" hasCustomPrompt="1"/>
          </p:nvPr>
        </p:nvSpPr>
        <p:spPr>
          <a:xfrm>
            <a:off x="457200" y="457200"/>
            <a:ext cx="11277600" cy="381000"/>
          </a:xfrm>
          <a:prstGeom prst="rect">
            <a:avLst/>
          </a:prstGeom>
        </p:spPr>
        <p:txBody>
          <a:bodyPr vert="horz" lIns="0" tIns="0" rIns="0" bIns="0" rtlCol="0" anchor="ctr" anchorCtr="0">
            <a:noAutofit/>
          </a:bodyPr>
          <a:lstStyle>
            <a:lvl1pPr algn="ctr">
              <a:defRPr>
                <a:solidFill>
                  <a:schemeClr val="tx1"/>
                </a:solidFill>
              </a:defRPr>
            </a:lvl1pPr>
          </a:lstStyle>
          <a:p>
            <a:r>
              <a:rPr lang="en-US" dirty="0"/>
              <a:t>Click to Add Slide Headline</a:t>
            </a:r>
            <a:endParaRPr lang="en-GB" dirty="0"/>
          </a:p>
        </p:txBody>
      </p:sp>
      <p:sp>
        <p:nvSpPr>
          <p:cNvPr id="12" name="TextBox 11">
            <a:extLst>
              <a:ext uri="{FF2B5EF4-FFF2-40B4-BE49-F238E27FC236}">
                <a16:creationId xmlns:a16="http://schemas.microsoft.com/office/drawing/2014/main" id="{3E2D6AF4-29EA-1447-A717-7BCBCC62572F}"/>
              </a:ext>
            </a:extLst>
          </p:cNvPr>
          <p:cNvSpPr txBox="1"/>
          <p:nvPr userDrawn="1"/>
        </p:nvSpPr>
        <p:spPr>
          <a:xfrm>
            <a:off x="10972800" y="6343200"/>
            <a:ext cx="762000" cy="153888"/>
          </a:xfrm>
          <a:prstGeom prst="rect">
            <a:avLst/>
          </a:prstGeom>
          <a:noFill/>
        </p:spPr>
        <p:txBody>
          <a:bodyPr wrap="square" lIns="0" tIns="0" rIns="0" bIns="0" rtlCol="0">
            <a:spAutoFit/>
          </a:bodyPr>
          <a:lstStyle/>
          <a:p>
            <a:pPr algn="r"/>
            <a:fld id="{176D288C-CDAA-43CA-9DE4-6641BC7AE8BF}" type="slidenum">
              <a:rPr lang="en-GB" sz="1000" smtClean="0">
                <a:solidFill>
                  <a:schemeClr val="tx1"/>
                </a:solidFill>
                <a:latin typeface="Helvetica" pitchFamily="2" charset="0"/>
              </a:rPr>
              <a:pPr algn="r"/>
              <a:t>‹#›</a:t>
            </a:fld>
            <a:endParaRPr lang="en-US" sz="1000" dirty="0">
              <a:solidFill>
                <a:schemeClr val="tx1"/>
              </a:solidFill>
              <a:latin typeface="Helvetica" pitchFamily="2" charset="0"/>
            </a:endParaRPr>
          </a:p>
        </p:txBody>
      </p:sp>
    </p:spTree>
    <p:extLst>
      <p:ext uri="{BB962C8B-B14F-4D97-AF65-F5344CB8AC3E}">
        <p14:creationId xmlns:p14="http://schemas.microsoft.com/office/powerpoint/2010/main" val="1396115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0" y="0"/>
            <a:ext cx="12192000" cy="6858000"/>
          </a:xfrm>
          <a:prstGeom prst="rect">
            <a:avLst/>
          </a:prstGeom>
          <a:solidFill>
            <a:schemeClr val="bg1"/>
          </a:solidFill>
        </p:spPr>
        <p:txBody>
          <a:bodyPr lIns="0" tIns="0" bIns="914400" anchor="ctr"/>
          <a:lstStyle>
            <a:lvl1pPr algn="ctr">
              <a:defRPr/>
            </a:lvl1pPr>
          </a:lstStyle>
          <a:p>
            <a:r>
              <a:rPr lang="en-US"/>
              <a:t>Click icon to add picture</a:t>
            </a:r>
            <a:endParaRPr lang="en-GB"/>
          </a:p>
        </p:txBody>
      </p:sp>
      <p:sp>
        <p:nvSpPr>
          <p:cNvPr id="4" name="TextBox 3">
            <a:extLst>
              <a:ext uri="{FF2B5EF4-FFF2-40B4-BE49-F238E27FC236}">
                <a16:creationId xmlns:a16="http://schemas.microsoft.com/office/drawing/2014/main" id="{7F30AB97-2D9D-EC49-A99D-12ABA93EEEA5}"/>
              </a:ext>
            </a:extLst>
          </p:cNvPr>
          <p:cNvSpPr txBox="1"/>
          <p:nvPr userDrawn="1"/>
        </p:nvSpPr>
        <p:spPr>
          <a:xfrm>
            <a:off x="10972800" y="6343200"/>
            <a:ext cx="762000" cy="153888"/>
          </a:xfrm>
          <a:prstGeom prst="rect">
            <a:avLst/>
          </a:prstGeom>
          <a:noFill/>
        </p:spPr>
        <p:txBody>
          <a:bodyPr wrap="square" lIns="0" tIns="0" rIns="0" bIns="0" rtlCol="0">
            <a:spAutoFit/>
          </a:bodyPr>
          <a:lstStyle/>
          <a:p>
            <a:pPr algn="r"/>
            <a:fld id="{176D288C-CDAA-43CA-9DE4-6641BC7AE8BF}" type="slidenum">
              <a:rPr lang="en-GB" sz="1000" smtClean="0">
                <a:solidFill>
                  <a:schemeClr val="tx1"/>
                </a:solidFill>
                <a:latin typeface="Helvetica" pitchFamily="2" charset="0"/>
              </a:rPr>
              <a:pPr algn="r"/>
              <a:t>‹#›</a:t>
            </a:fld>
            <a:endParaRPr lang="en-US" sz="1000" dirty="0">
              <a:solidFill>
                <a:schemeClr val="tx1"/>
              </a:solidFill>
              <a:latin typeface="Helvetica" pitchFamily="2" charset="0"/>
            </a:endParaRPr>
          </a:p>
        </p:txBody>
      </p:sp>
    </p:spTree>
    <p:extLst>
      <p:ext uri="{BB962C8B-B14F-4D97-AF65-F5344CB8AC3E}">
        <p14:creationId xmlns:p14="http://schemas.microsoft.com/office/powerpoint/2010/main" val="544084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6" name="Media Placeholder 5"/>
          <p:cNvSpPr>
            <a:spLocks noGrp="1"/>
          </p:cNvSpPr>
          <p:nvPr>
            <p:ph type="media" sz="quarter" idx="10" hasCustomPrompt="1"/>
          </p:nvPr>
        </p:nvSpPr>
        <p:spPr>
          <a:xfrm>
            <a:off x="0" y="0"/>
            <a:ext cx="12192000" cy="6858000"/>
          </a:xfrm>
          <a:prstGeom prst="rect">
            <a:avLst/>
          </a:prstGeom>
          <a:solidFill>
            <a:schemeClr val="bg1"/>
          </a:solidFill>
        </p:spPr>
        <p:txBody>
          <a:bodyPr tIns="2844000"/>
          <a:lstStyle>
            <a:lvl1pPr algn="ctr">
              <a:defRPr baseline="0">
                <a:solidFill>
                  <a:schemeClr val="tx1"/>
                </a:solidFill>
              </a:defRPr>
            </a:lvl1pPr>
          </a:lstStyle>
          <a:p>
            <a:r>
              <a:rPr lang="en-GB"/>
              <a:t>Click icon to add video</a:t>
            </a:r>
          </a:p>
        </p:txBody>
      </p:sp>
      <p:sp>
        <p:nvSpPr>
          <p:cNvPr id="3" name="TextBox 2">
            <a:extLst>
              <a:ext uri="{FF2B5EF4-FFF2-40B4-BE49-F238E27FC236}">
                <a16:creationId xmlns:a16="http://schemas.microsoft.com/office/drawing/2014/main" id="{E3F03C9B-244A-3D48-BCC9-7456E043FF9E}"/>
              </a:ext>
            </a:extLst>
          </p:cNvPr>
          <p:cNvSpPr txBox="1"/>
          <p:nvPr userDrawn="1"/>
        </p:nvSpPr>
        <p:spPr>
          <a:xfrm>
            <a:off x="10972800" y="6343200"/>
            <a:ext cx="762000" cy="153888"/>
          </a:xfrm>
          <a:prstGeom prst="rect">
            <a:avLst/>
          </a:prstGeom>
          <a:noFill/>
        </p:spPr>
        <p:txBody>
          <a:bodyPr wrap="square" lIns="0" tIns="0" rIns="0" bIns="0" rtlCol="0">
            <a:spAutoFit/>
          </a:bodyPr>
          <a:lstStyle/>
          <a:p>
            <a:pPr algn="r"/>
            <a:fld id="{176D288C-CDAA-43CA-9DE4-6641BC7AE8BF}" type="slidenum">
              <a:rPr lang="en-GB" sz="1000" smtClean="0">
                <a:solidFill>
                  <a:schemeClr val="tx1"/>
                </a:solidFill>
                <a:latin typeface="Helvetica" pitchFamily="2" charset="0"/>
              </a:rPr>
              <a:pPr algn="r"/>
              <a:t>‹#›</a:t>
            </a:fld>
            <a:endParaRPr lang="en-US" sz="1000" dirty="0">
              <a:solidFill>
                <a:schemeClr val="tx1"/>
              </a:solidFill>
              <a:latin typeface="Helvetica" pitchFamily="2" charset="0"/>
            </a:endParaRPr>
          </a:p>
        </p:txBody>
      </p:sp>
    </p:spTree>
    <p:extLst>
      <p:ext uri="{BB962C8B-B14F-4D97-AF65-F5344CB8AC3E}">
        <p14:creationId xmlns:p14="http://schemas.microsoft.com/office/powerpoint/2010/main" val="269728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ith Image - Yellow">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7A95F9DD-64D8-AA40-A239-B15AE26D524D}"/>
              </a:ext>
            </a:extLst>
          </p:cNvPr>
          <p:cNvSpPr/>
          <p:nvPr userDrawn="1"/>
        </p:nvSpPr>
        <p:spPr>
          <a:xfrm>
            <a:off x="295" y="0"/>
            <a:ext cx="6978715" cy="6858000"/>
          </a:xfrm>
          <a:custGeom>
            <a:avLst/>
            <a:gdLst>
              <a:gd name="connsiteX0" fmla="*/ 0 w 6978715"/>
              <a:gd name="connsiteY0" fmla="*/ 0 h 6858000"/>
              <a:gd name="connsiteX1" fmla="*/ 6077468 w 6978715"/>
              <a:gd name="connsiteY1" fmla="*/ 0 h 6858000"/>
              <a:gd name="connsiteX2" fmla="*/ 6136422 w 6978715"/>
              <a:gd name="connsiteY2" fmla="*/ 102532 h 6858000"/>
              <a:gd name="connsiteX3" fmla="*/ 6978715 w 6978715"/>
              <a:gd name="connsiteY3" fmla="*/ 3429001 h 6858000"/>
              <a:gd name="connsiteX4" fmla="*/ 6136422 w 6978715"/>
              <a:gd name="connsiteY4" fmla="*/ 6755471 h 6858000"/>
              <a:gd name="connsiteX5" fmla="*/ 6077469 w 6978715"/>
              <a:gd name="connsiteY5" fmla="*/ 6858000 h 6858000"/>
              <a:gd name="connsiteX6" fmla="*/ 0 w 69787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78715" h="6858000">
                <a:moveTo>
                  <a:pt x="0" y="0"/>
                </a:moveTo>
                <a:lnTo>
                  <a:pt x="6077468" y="0"/>
                </a:lnTo>
                <a:lnTo>
                  <a:pt x="6136422" y="102532"/>
                </a:lnTo>
                <a:cubicBezTo>
                  <a:pt x="6673591" y="1091369"/>
                  <a:pt x="6978715" y="2224552"/>
                  <a:pt x="6978715" y="3429001"/>
                </a:cubicBezTo>
                <a:cubicBezTo>
                  <a:pt x="6978715" y="4633450"/>
                  <a:pt x="6673591" y="5766634"/>
                  <a:pt x="6136422" y="6755471"/>
                </a:cubicBezTo>
                <a:lnTo>
                  <a:pt x="607746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6" name="Title 1">
            <a:extLst>
              <a:ext uri="{FF2B5EF4-FFF2-40B4-BE49-F238E27FC236}">
                <a16:creationId xmlns:a16="http://schemas.microsoft.com/office/drawing/2014/main" id="{17C90CEC-C39A-9843-82AF-5E89767F0669}"/>
              </a:ext>
            </a:extLst>
          </p:cNvPr>
          <p:cNvSpPr>
            <a:spLocks noGrp="1"/>
          </p:cNvSpPr>
          <p:nvPr>
            <p:ph type="title" hasCustomPrompt="1"/>
          </p:nvPr>
        </p:nvSpPr>
        <p:spPr>
          <a:xfrm>
            <a:off x="457200" y="3581400"/>
            <a:ext cx="5020733" cy="1923604"/>
          </a:xfrm>
          <a:prstGeom prst="rect">
            <a:avLst/>
          </a:prstGeom>
        </p:spPr>
        <p:txBody>
          <a:bodyPr anchor="b">
            <a:spAutoFit/>
          </a:bodyPr>
          <a:lstStyle>
            <a:lvl1pPr algn="l">
              <a:lnSpc>
                <a:spcPts val="5000"/>
              </a:lnSpc>
              <a:defRPr sz="4400">
                <a:solidFill>
                  <a:schemeClr val="tx1"/>
                </a:solidFill>
              </a:defRPr>
            </a:lvl1pPr>
          </a:lstStyle>
          <a:p>
            <a:r>
              <a:rPr lang="en-US" dirty="0"/>
              <a:t>Click to Add Title, Then Reposition </a:t>
            </a:r>
            <a:br>
              <a:rPr lang="en-US" dirty="0"/>
            </a:br>
            <a:r>
              <a:rPr lang="en-US" dirty="0"/>
              <a:t>if Needed</a:t>
            </a:r>
            <a:endParaRPr lang="en-GB" dirty="0"/>
          </a:p>
        </p:txBody>
      </p:sp>
      <p:sp>
        <p:nvSpPr>
          <p:cNvPr id="12" name="Picture Placeholder 11">
            <a:extLst>
              <a:ext uri="{FF2B5EF4-FFF2-40B4-BE49-F238E27FC236}">
                <a16:creationId xmlns:a16="http://schemas.microsoft.com/office/drawing/2014/main" id="{E2459599-0493-8746-A9C8-002CC7BD7488}"/>
              </a:ext>
            </a:extLst>
          </p:cNvPr>
          <p:cNvSpPr>
            <a:spLocks noGrp="1"/>
          </p:cNvSpPr>
          <p:nvPr>
            <p:ph type="pic" sz="quarter" idx="16" hasCustomPrompt="1"/>
          </p:nvPr>
        </p:nvSpPr>
        <p:spPr>
          <a:xfrm>
            <a:off x="6077763" y="0"/>
            <a:ext cx="6114238" cy="6858000"/>
          </a:xfrm>
          <a:custGeom>
            <a:avLst/>
            <a:gdLst>
              <a:gd name="connsiteX0" fmla="*/ 0 w 6114238"/>
              <a:gd name="connsiteY0" fmla="*/ 0 h 6858000"/>
              <a:gd name="connsiteX1" fmla="*/ 6114238 w 6114238"/>
              <a:gd name="connsiteY1" fmla="*/ 0 h 6858000"/>
              <a:gd name="connsiteX2" fmla="*/ 6114238 w 6114238"/>
              <a:gd name="connsiteY2" fmla="*/ 6858000 h 6858000"/>
              <a:gd name="connsiteX3" fmla="*/ 1 w 6114238"/>
              <a:gd name="connsiteY3" fmla="*/ 6858000 h 6858000"/>
              <a:gd name="connsiteX4" fmla="*/ 58954 w 6114238"/>
              <a:gd name="connsiteY4" fmla="*/ 6755471 h 6858000"/>
              <a:gd name="connsiteX5" fmla="*/ 901247 w 6114238"/>
              <a:gd name="connsiteY5" fmla="*/ 3429001 h 6858000"/>
              <a:gd name="connsiteX6" fmla="*/ 58954 w 6114238"/>
              <a:gd name="connsiteY6" fmla="*/ 10253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238" h="6858000">
                <a:moveTo>
                  <a:pt x="0" y="0"/>
                </a:moveTo>
                <a:lnTo>
                  <a:pt x="6114238" y="0"/>
                </a:lnTo>
                <a:lnTo>
                  <a:pt x="6114238" y="6858000"/>
                </a:lnTo>
                <a:lnTo>
                  <a:pt x="1" y="6858000"/>
                </a:lnTo>
                <a:lnTo>
                  <a:pt x="58954" y="6755471"/>
                </a:lnTo>
                <a:cubicBezTo>
                  <a:pt x="596123" y="5766634"/>
                  <a:pt x="901247" y="4633450"/>
                  <a:pt x="901247" y="3429001"/>
                </a:cubicBezTo>
                <a:cubicBezTo>
                  <a:pt x="901247" y="2224552"/>
                  <a:pt x="596123" y="1091369"/>
                  <a:pt x="58954" y="102532"/>
                </a:cubicBezTo>
                <a:close/>
              </a:path>
            </a:pathLst>
          </a:custGeom>
        </p:spPr>
        <p:txBody>
          <a:bodyPr wrap="square" anchor="ctr">
            <a:noAutofit/>
          </a:bodyPr>
          <a:lstStyle>
            <a:lvl1pPr algn="ctr">
              <a:defRPr/>
            </a:lvl1pPr>
          </a:lstStyle>
          <a:p>
            <a:r>
              <a:rPr lang="en-US" dirty="0"/>
              <a:t>Add image</a:t>
            </a:r>
          </a:p>
          <a:p>
            <a:endParaRPr lang="en-US" dirty="0"/>
          </a:p>
          <a:p>
            <a:endParaRPr lang="en-US" dirty="0"/>
          </a:p>
        </p:txBody>
      </p:sp>
      <p:sp>
        <p:nvSpPr>
          <p:cNvPr id="18" name="Text Placeholder 2">
            <a:extLst>
              <a:ext uri="{FF2B5EF4-FFF2-40B4-BE49-F238E27FC236}">
                <a16:creationId xmlns:a16="http://schemas.microsoft.com/office/drawing/2014/main" id="{581009BA-A4DD-8148-8C60-B6CC7ADF1138}"/>
              </a:ext>
            </a:extLst>
          </p:cNvPr>
          <p:cNvSpPr>
            <a:spLocks noGrp="1"/>
          </p:cNvSpPr>
          <p:nvPr>
            <p:ph type="body" sz="quarter" idx="14" hasCustomPrompt="1"/>
          </p:nvPr>
        </p:nvSpPr>
        <p:spPr>
          <a:xfrm>
            <a:off x="457200" y="5528450"/>
            <a:ext cx="5020733" cy="948550"/>
          </a:xfrm>
        </p:spPr>
        <p:txBody>
          <a:bodyPr anchor="ctr"/>
          <a:lstStyle>
            <a:lvl1pPr algn="l">
              <a:spcBef>
                <a:spcPts val="0"/>
              </a:spcBef>
              <a:defRPr sz="2800" i="1"/>
            </a:lvl1pPr>
          </a:lstStyle>
          <a:p>
            <a:pPr lvl="0"/>
            <a:r>
              <a:rPr lang="en-US" dirty="0"/>
              <a:t>Click to Add Presentation Subtitle</a:t>
            </a:r>
          </a:p>
        </p:txBody>
      </p:sp>
      <p:pic>
        <p:nvPicPr>
          <p:cNvPr id="9" name="Graphic 8">
            <a:extLst>
              <a:ext uri="{FF2B5EF4-FFF2-40B4-BE49-F238E27FC236}">
                <a16:creationId xmlns:a16="http://schemas.microsoft.com/office/drawing/2014/main" id="{05485B6D-E71C-3548-9AD4-296501BA05D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200" y="381000"/>
            <a:ext cx="1066799" cy="400505"/>
          </a:xfrm>
          <a:prstGeom prst="rect">
            <a:avLst/>
          </a:prstGeom>
        </p:spPr>
      </p:pic>
    </p:spTree>
    <p:extLst>
      <p:ext uri="{BB962C8B-B14F-4D97-AF65-F5344CB8AC3E}">
        <p14:creationId xmlns:p14="http://schemas.microsoft.com/office/powerpoint/2010/main" val="398685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hank You (Yellow)">
    <p:bg>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a:xfrm>
            <a:off x="3196256" y="3230434"/>
            <a:ext cx="5792858"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US" sz="6600" b="1" dirty="0">
                <a:solidFill>
                  <a:schemeClr val="tx1"/>
                </a:solidFill>
                <a:latin typeface="Helvetica" pitchFamily="2" charset="0"/>
              </a:rPr>
              <a:t>Thank you!</a:t>
            </a:r>
            <a:endParaRPr lang="en-GB" sz="6000" b="1" dirty="0">
              <a:solidFill>
                <a:schemeClr val="tx1"/>
              </a:solidFill>
              <a:latin typeface="Helvetica" pitchFamily="2" charset="0"/>
            </a:endParaRPr>
          </a:p>
        </p:txBody>
      </p:sp>
      <p:pic>
        <p:nvPicPr>
          <p:cNvPr id="4" name="Graphic 3">
            <a:extLst>
              <a:ext uri="{FF2B5EF4-FFF2-40B4-BE49-F238E27FC236}">
                <a16:creationId xmlns:a16="http://schemas.microsoft.com/office/drawing/2014/main" id="{46E949DC-69AD-2A47-854A-16F6BDEBA71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26716" y="2286000"/>
            <a:ext cx="1531937" cy="575130"/>
          </a:xfrm>
          <a:prstGeom prst="rect">
            <a:avLst/>
          </a:prstGeom>
        </p:spPr>
      </p:pic>
    </p:spTree>
    <p:extLst>
      <p:ext uri="{BB962C8B-B14F-4D97-AF65-F5344CB8AC3E}">
        <p14:creationId xmlns:p14="http://schemas.microsoft.com/office/powerpoint/2010/main" val="2819926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Alternate Closing">
    <p:spTree>
      <p:nvGrpSpPr>
        <p:cNvPr id="1" name=""/>
        <p:cNvGrpSpPr/>
        <p:nvPr/>
      </p:nvGrpSpPr>
      <p:grpSpPr>
        <a:xfrm>
          <a:off x="0" y="0"/>
          <a:ext cx="0" cy="0"/>
          <a:chOff x="0" y="0"/>
          <a:chExt cx="0" cy="0"/>
        </a:xfrm>
      </p:grpSpPr>
      <p:sp>
        <p:nvSpPr>
          <p:cNvPr id="5" name="Rectangle 4"/>
          <p:cNvSpPr/>
          <p:nvPr userDrawn="1"/>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pic>
        <p:nvPicPr>
          <p:cNvPr id="4" name="Graphic 3">
            <a:extLst>
              <a:ext uri="{FF2B5EF4-FFF2-40B4-BE49-F238E27FC236}">
                <a16:creationId xmlns:a16="http://schemas.microsoft.com/office/drawing/2014/main" id="{CE250EAF-BE09-6F41-9B3F-D232D5F6B2F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69278" y="2743200"/>
            <a:ext cx="3653443" cy="1371600"/>
          </a:xfrm>
          <a:prstGeom prst="rect">
            <a:avLst/>
          </a:prstGeom>
        </p:spPr>
      </p:pic>
    </p:spTree>
    <p:extLst>
      <p:ext uri="{BB962C8B-B14F-4D97-AF65-F5344CB8AC3E}">
        <p14:creationId xmlns:p14="http://schemas.microsoft.com/office/powerpoint/2010/main" val="396630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3800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Agenda">
    <p:spTree>
      <p:nvGrpSpPr>
        <p:cNvPr id="1" name=""/>
        <p:cNvGrpSpPr/>
        <p:nvPr/>
      </p:nvGrpSpPr>
      <p:grpSpPr>
        <a:xfrm>
          <a:off x="0" y="0"/>
          <a:ext cx="0" cy="0"/>
          <a:chOff x="0" y="0"/>
          <a:chExt cx="0" cy="0"/>
        </a:xfrm>
      </p:grpSpPr>
      <p:sp>
        <p:nvSpPr>
          <p:cNvPr id="18" name="Text Placeholder 4"/>
          <p:cNvSpPr>
            <a:spLocks noGrp="1"/>
          </p:cNvSpPr>
          <p:nvPr>
            <p:ph type="body" sz="quarter" idx="12" hasCustomPrompt="1"/>
          </p:nvPr>
        </p:nvSpPr>
        <p:spPr>
          <a:xfrm>
            <a:off x="1449386" y="1158936"/>
            <a:ext cx="4112351" cy="553806"/>
          </a:xfrm>
          <a:prstGeom prst="rect">
            <a:avLst/>
          </a:prstGeom>
        </p:spPr>
        <p:txBody>
          <a:bodyPr anchor="ctr"/>
          <a:lstStyle>
            <a:lvl1pPr>
              <a:lnSpc>
                <a:spcPct val="100000"/>
              </a:lnSpc>
              <a:defRPr sz="2400" b="0"/>
            </a:lvl1pPr>
            <a:lvl2pPr marL="0" indent="0">
              <a:lnSpc>
                <a:spcPct val="75000"/>
              </a:lnSpc>
              <a:buNone/>
              <a:defRPr sz="1600"/>
            </a:lvl2pPr>
          </a:lstStyle>
          <a:p>
            <a:pPr lvl="0"/>
            <a:r>
              <a:rPr lang="en-US" dirty="0"/>
              <a:t>Click to add text</a:t>
            </a:r>
          </a:p>
        </p:txBody>
      </p:sp>
      <p:sp>
        <p:nvSpPr>
          <p:cNvPr id="24" name="Text Placeholder 4"/>
          <p:cNvSpPr>
            <a:spLocks noGrp="1"/>
          </p:cNvSpPr>
          <p:nvPr>
            <p:ph type="body" sz="quarter" idx="13" hasCustomPrompt="1"/>
          </p:nvPr>
        </p:nvSpPr>
        <p:spPr>
          <a:xfrm>
            <a:off x="1449386" y="2078107"/>
            <a:ext cx="4112351" cy="553806"/>
          </a:xfrm>
          <a:prstGeom prst="rect">
            <a:avLst/>
          </a:prstGeom>
        </p:spPr>
        <p:txBody>
          <a:bodyPr anchor="ctr"/>
          <a:lstStyle>
            <a:lvl1pPr>
              <a:lnSpc>
                <a:spcPct val="100000"/>
              </a:lnSpc>
              <a:defRPr sz="2400" b="0"/>
            </a:lvl1pPr>
            <a:lvl2pPr marL="0" indent="0">
              <a:lnSpc>
                <a:spcPct val="75000"/>
              </a:lnSpc>
              <a:buNone/>
              <a:defRPr sz="1600"/>
            </a:lvl2pPr>
          </a:lstStyle>
          <a:p>
            <a:pPr lvl="0"/>
            <a:r>
              <a:rPr lang="en-US" dirty="0"/>
              <a:t>Click to add text</a:t>
            </a:r>
          </a:p>
        </p:txBody>
      </p:sp>
      <p:sp>
        <p:nvSpPr>
          <p:cNvPr id="25" name="Text Placeholder 4"/>
          <p:cNvSpPr>
            <a:spLocks noGrp="1"/>
          </p:cNvSpPr>
          <p:nvPr>
            <p:ph type="body" sz="quarter" idx="14" hasCustomPrompt="1"/>
          </p:nvPr>
        </p:nvSpPr>
        <p:spPr>
          <a:xfrm>
            <a:off x="1449386" y="2988255"/>
            <a:ext cx="4112351" cy="553806"/>
          </a:xfrm>
          <a:prstGeom prst="rect">
            <a:avLst/>
          </a:prstGeom>
        </p:spPr>
        <p:txBody>
          <a:bodyPr anchor="ctr"/>
          <a:lstStyle>
            <a:lvl1pPr>
              <a:lnSpc>
                <a:spcPct val="100000"/>
              </a:lnSpc>
              <a:defRPr sz="2400" b="0"/>
            </a:lvl1pPr>
            <a:lvl2pPr marL="0" indent="0">
              <a:lnSpc>
                <a:spcPct val="75000"/>
              </a:lnSpc>
              <a:buNone/>
              <a:defRPr sz="1600"/>
            </a:lvl2pPr>
          </a:lstStyle>
          <a:p>
            <a:pPr lvl="0"/>
            <a:r>
              <a:rPr lang="en-US" dirty="0"/>
              <a:t>Click to add text</a:t>
            </a:r>
          </a:p>
        </p:txBody>
      </p:sp>
      <p:sp>
        <p:nvSpPr>
          <p:cNvPr id="20" name="Text Placeholder 27"/>
          <p:cNvSpPr>
            <a:spLocks noGrp="1"/>
          </p:cNvSpPr>
          <p:nvPr>
            <p:ph type="body" sz="quarter" idx="23" hasCustomPrompt="1"/>
          </p:nvPr>
        </p:nvSpPr>
        <p:spPr>
          <a:xfrm>
            <a:off x="5722184" y="4711640"/>
            <a:ext cx="747632" cy="747632"/>
          </a:xfrm>
          <a:custGeom>
            <a:avLst/>
            <a:gdLst>
              <a:gd name="connsiteX0" fmla="*/ 373816 w 747632"/>
              <a:gd name="connsiteY0" fmla="*/ 0 h 747632"/>
              <a:gd name="connsiteX1" fmla="*/ 747632 w 747632"/>
              <a:gd name="connsiteY1" fmla="*/ 373816 h 747632"/>
              <a:gd name="connsiteX2" fmla="*/ 373816 w 747632"/>
              <a:gd name="connsiteY2" fmla="*/ 747632 h 747632"/>
              <a:gd name="connsiteX3" fmla="*/ 0 w 747632"/>
              <a:gd name="connsiteY3" fmla="*/ 373816 h 747632"/>
              <a:gd name="connsiteX4" fmla="*/ 373816 w 747632"/>
              <a:gd name="connsiteY4" fmla="*/ 0 h 747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632" h="747632">
                <a:moveTo>
                  <a:pt x="373816" y="0"/>
                </a:moveTo>
                <a:cubicBezTo>
                  <a:pt x="580269" y="0"/>
                  <a:pt x="747632" y="167363"/>
                  <a:pt x="747632" y="373816"/>
                </a:cubicBezTo>
                <a:cubicBezTo>
                  <a:pt x="747632" y="580269"/>
                  <a:pt x="580269" y="747632"/>
                  <a:pt x="373816" y="747632"/>
                </a:cubicBezTo>
                <a:cubicBezTo>
                  <a:pt x="167363" y="747632"/>
                  <a:pt x="0" y="580269"/>
                  <a:pt x="0" y="373816"/>
                </a:cubicBezTo>
                <a:cubicBezTo>
                  <a:pt x="0" y="167363"/>
                  <a:pt x="167363" y="0"/>
                  <a:pt x="373816" y="0"/>
                </a:cubicBezTo>
                <a:close/>
              </a:path>
            </a:pathLst>
          </a:custGeom>
          <a:solidFill>
            <a:schemeClr val="accent1"/>
          </a:solidFill>
        </p:spPr>
        <p:txBody>
          <a:bodyPr wrap="square" anchor="ctr">
            <a:noAutofit/>
          </a:bodyPr>
          <a:lstStyle>
            <a:lvl1pPr algn="ctr">
              <a:lnSpc>
                <a:spcPct val="100000"/>
              </a:lnSpc>
              <a:defRPr sz="2400">
                <a:solidFill>
                  <a:schemeClr val="tx1"/>
                </a:solidFill>
              </a:defRPr>
            </a:lvl1pPr>
          </a:lstStyle>
          <a:p>
            <a:pPr lvl="0"/>
            <a:r>
              <a:rPr lang="en-US" dirty="0"/>
              <a:t>##</a:t>
            </a:r>
            <a:endParaRPr lang="en-GB" dirty="0"/>
          </a:p>
        </p:txBody>
      </p:sp>
      <p:sp>
        <p:nvSpPr>
          <p:cNvPr id="21" name="Text Placeholder 28"/>
          <p:cNvSpPr>
            <a:spLocks noGrp="1"/>
          </p:cNvSpPr>
          <p:nvPr>
            <p:ph type="body" sz="quarter" idx="24" hasCustomPrompt="1"/>
          </p:nvPr>
        </p:nvSpPr>
        <p:spPr>
          <a:xfrm>
            <a:off x="5722184" y="3801491"/>
            <a:ext cx="747632" cy="747632"/>
          </a:xfrm>
          <a:custGeom>
            <a:avLst/>
            <a:gdLst>
              <a:gd name="connsiteX0" fmla="*/ 373816 w 747632"/>
              <a:gd name="connsiteY0" fmla="*/ 0 h 747632"/>
              <a:gd name="connsiteX1" fmla="*/ 747632 w 747632"/>
              <a:gd name="connsiteY1" fmla="*/ 373816 h 747632"/>
              <a:gd name="connsiteX2" fmla="*/ 373816 w 747632"/>
              <a:gd name="connsiteY2" fmla="*/ 747632 h 747632"/>
              <a:gd name="connsiteX3" fmla="*/ 0 w 747632"/>
              <a:gd name="connsiteY3" fmla="*/ 373816 h 747632"/>
              <a:gd name="connsiteX4" fmla="*/ 373816 w 747632"/>
              <a:gd name="connsiteY4" fmla="*/ 0 h 747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632" h="747632">
                <a:moveTo>
                  <a:pt x="373816" y="0"/>
                </a:moveTo>
                <a:cubicBezTo>
                  <a:pt x="580269" y="0"/>
                  <a:pt x="747632" y="167363"/>
                  <a:pt x="747632" y="373816"/>
                </a:cubicBezTo>
                <a:cubicBezTo>
                  <a:pt x="747632" y="580269"/>
                  <a:pt x="580269" y="747632"/>
                  <a:pt x="373816" y="747632"/>
                </a:cubicBezTo>
                <a:cubicBezTo>
                  <a:pt x="167363" y="747632"/>
                  <a:pt x="0" y="580269"/>
                  <a:pt x="0" y="373816"/>
                </a:cubicBezTo>
                <a:cubicBezTo>
                  <a:pt x="0" y="167363"/>
                  <a:pt x="167363" y="0"/>
                  <a:pt x="373816" y="0"/>
                </a:cubicBezTo>
                <a:close/>
              </a:path>
            </a:pathLst>
          </a:custGeom>
          <a:solidFill>
            <a:schemeClr val="accent1"/>
          </a:solidFill>
        </p:spPr>
        <p:txBody>
          <a:bodyPr wrap="square" anchor="ctr">
            <a:noAutofit/>
          </a:bodyPr>
          <a:lstStyle>
            <a:lvl1pPr algn="ctr">
              <a:lnSpc>
                <a:spcPct val="100000"/>
              </a:lnSpc>
              <a:defRPr sz="2400">
                <a:solidFill>
                  <a:schemeClr val="tx1"/>
                </a:solidFill>
              </a:defRPr>
            </a:lvl1pPr>
          </a:lstStyle>
          <a:p>
            <a:pPr lvl="0"/>
            <a:r>
              <a:rPr lang="en-US" dirty="0"/>
              <a:t>##</a:t>
            </a:r>
            <a:endParaRPr lang="en-GB" dirty="0"/>
          </a:p>
        </p:txBody>
      </p:sp>
      <p:sp>
        <p:nvSpPr>
          <p:cNvPr id="23" name="Text Placeholder 29"/>
          <p:cNvSpPr>
            <a:spLocks noGrp="1"/>
          </p:cNvSpPr>
          <p:nvPr>
            <p:ph type="body" sz="quarter" idx="25" hasCustomPrompt="1"/>
          </p:nvPr>
        </p:nvSpPr>
        <p:spPr>
          <a:xfrm>
            <a:off x="5722184" y="2891343"/>
            <a:ext cx="747632" cy="747632"/>
          </a:xfrm>
          <a:custGeom>
            <a:avLst/>
            <a:gdLst>
              <a:gd name="connsiteX0" fmla="*/ 373816 w 747632"/>
              <a:gd name="connsiteY0" fmla="*/ 0 h 747632"/>
              <a:gd name="connsiteX1" fmla="*/ 747632 w 747632"/>
              <a:gd name="connsiteY1" fmla="*/ 373816 h 747632"/>
              <a:gd name="connsiteX2" fmla="*/ 373816 w 747632"/>
              <a:gd name="connsiteY2" fmla="*/ 747632 h 747632"/>
              <a:gd name="connsiteX3" fmla="*/ 0 w 747632"/>
              <a:gd name="connsiteY3" fmla="*/ 373816 h 747632"/>
              <a:gd name="connsiteX4" fmla="*/ 373816 w 747632"/>
              <a:gd name="connsiteY4" fmla="*/ 0 h 747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632" h="747632">
                <a:moveTo>
                  <a:pt x="373816" y="0"/>
                </a:moveTo>
                <a:cubicBezTo>
                  <a:pt x="580269" y="0"/>
                  <a:pt x="747632" y="167363"/>
                  <a:pt x="747632" y="373816"/>
                </a:cubicBezTo>
                <a:cubicBezTo>
                  <a:pt x="747632" y="580269"/>
                  <a:pt x="580269" y="747632"/>
                  <a:pt x="373816" y="747632"/>
                </a:cubicBezTo>
                <a:cubicBezTo>
                  <a:pt x="167363" y="747632"/>
                  <a:pt x="0" y="580269"/>
                  <a:pt x="0" y="373816"/>
                </a:cubicBezTo>
                <a:cubicBezTo>
                  <a:pt x="0" y="167363"/>
                  <a:pt x="167363" y="0"/>
                  <a:pt x="373816" y="0"/>
                </a:cubicBezTo>
                <a:close/>
              </a:path>
            </a:pathLst>
          </a:custGeom>
          <a:solidFill>
            <a:schemeClr val="accent1"/>
          </a:solidFill>
        </p:spPr>
        <p:txBody>
          <a:bodyPr wrap="square" anchor="ctr">
            <a:noAutofit/>
          </a:bodyPr>
          <a:lstStyle>
            <a:lvl1pPr algn="ctr">
              <a:lnSpc>
                <a:spcPct val="100000"/>
              </a:lnSpc>
              <a:defRPr sz="2400">
                <a:solidFill>
                  <a:schemeClr val="tx1"/>
                </a:solidFill>
              </a:defRPr>
            </a:lvl1pPr>
          </a:lstStyle>
          <a:p>
            <a:pPr lvl="0"/>
            <a:r>
              <a:rPr lang="en-US" dirty="0"/>
              <a:t>##</a:t>
            </a:r>
            <a:endParaRPr lang="en-GB" dirty="0"/>
          </a:p>
        </p:txBody>
      </p:sp>
      <p:sp>
        <p:nvSpPr>
          <p:cNvPr id="32" name="Text Placeholder 30"/>
          <p:cNvSpPr>
            <a:spLocks noGrp="1"/>
          </p:cNvSpPr>
          <p:nvPr>
            <p:ph type="body" sz="quarter" idx="26" hasCustomPrompt="1"/>
          </p:nvPr>
        </p:nvSpPr>
        <p:spPr>
          <a:xfrm>
            <a:off x="5722184" y="1981194"/>
            <a:ext cx="747632" cy="747632"/>
          </a:xfrm>
          <a:custGeom>
            <a:avLst/>
            <a:gdLst>
              <a:gd name="connsiteX0" fmla="*/ 373816 w 747632"/>
              <a:gd name="connsiteY0" fmla="*/ 0 h 747632"/>
              <a:gd name="connsiteX1" fmla="*/ 747632 w 747632"/>
              <a:gd name="connsiteY1" fmla="*/ 373816 h 747632"/>
              <a:gd name="connsiteX2" fmla="*/ 373816 w 747632"/>
              <a:gd name="connsiteY2" fmla="*/ 747632 h 747632"/>
              <a:gd name="connsiteX3" fmla="*/ 0 w 747632"/>
              <a:gd name="connsiteY3" fmla="*/ 373816 h 747632"/>
              <a:gd name="connsiteX4" fmla="*/ 373816 w 747632"/>
              <a:gd name="connsiteY4" fmla="*/ 0 h 747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632" h="747632">
                <a:moveTo>
                  <a:pt x="373816" y="0"/>
                </a:moveTo>
                <a:cubicBezTo>
                  <a:pt x="580269" y="0"/>
                  <a:pt x="747632" y="167363"/>
                  <a:pt x="747632" y="373816"/>
                </a:cubicBezTo>
                <a:cubicBezTo>
                  <a:pt x="747632" y="580269"/>
                  <a:pt x="580269" y="747632"/>
                  <a:pt x="373816" y="747632"/>
                </a:cubicBezTo>
                <a:cubicBezTo>
                  <a:pt x="167363" y="747632"/>
                  <a:pt x="0" y="580269"/>
                  <a:pt x="0" y="373816"/>
                </a:cubicBezTo>
                <a:cubicBezTo>
                  <a:pt x="0" y="167363"/>
                  <a:pt x="167363" y="0"/>
                  <a:pt x="373816" y="0"/>
                </a:cubicBezTo>
                <a:close/>
              </a:path>
            </a:pathLst>
          </a:custGeom>
          <a:solidFill>
            <a:schemeClr val="accent1"/>
          </a:solidFill>
        </p:spPr>
        <p:txBody>
          <a:bodyPr wrap="square" anchor="ctr">
            <a:noAutofit/>
          </a:bodyPr>
          <a:lstStyle>
            <a:lvl1pPr algn="ctr">
              <a:lnSpc>
                <a:spcPct val="100000"/>
              </a:lnSpc>
              <a:defRPr sz="2400">
                <a:solidFill>
                  <a:schemeClr val="tx1"/>
                </a:solidFill>
              </a:defRPr>
            </a:lvl1pPr>
          </a:lstStyle>
          <a:p>
            <a:pPr lvl="0"/>
            <a:r>
              <a:rPr lang="en-US" dirty="0"/>
              <a:t>##</a:t>
            </a:r>
            <a:endParaRPr lang="en-GB" dirty="0"/>
          </a:p>
        </p:txBody>
      </p:sp>
      <p:sp>
        <p:nvSpPr>
          <p:cNvPr id="51" name="Text Placeholder 27">
            <a:extLst>
              <a:ext uri="{FF2B5EF4-FFF2-40B4-BE49-F238E27FC236}">
                <a16:creationId xmlns:a16="http://schemas.microsoft.com/office/drawing/2014/main" id="{220B8F47-D809-944E-B8A6-7C61612902E1}"/>
              </a:ext>
            </a:extLst>
          </p:cNvPr>
          <p:cNvSpPr>
            <a:spLocks noGrp="1"/>
          </p:cNvSpPr>
          <p:nvPr>
            <p:ph type="body" sz="quarter" idx="32" hasCustomPrompt="1"/>
          </p:nvPr>
        </p:nvSpPr>
        <p:spPr>
          <a:xfrm>
            <a:off x="457200" y="4711640"/>
            <a:ext cx="747632" cy="747632"/>
          </a:xfrm>
          <a:custGeom>
            <a:avLst/>
            <a:gdLst>
              <a:gd name="connsiteX0" fmla="*/ 373816 w 747632"/>
              <a:gd name="connsiteY0" fmla="*/ 0 h 747632"/>
              <a:gd name="connsiteX1" fmla="*/ 747632 w 747632"/>
              <a:gd name="connsiteY1" fmla="*/ 373816 h 747632"/>
              <a:gd name="connsiteX2" fmla="*/ 373816 w 747632"/>
              <a:gd name="connsiteY2" fmla="*/ 747632 h 747632"/>
              <a:gd name="connsiteX3" fmla="*/ 0 w 747632"/>
              <a:gd name="connsiteY3" fmla="*/ 373816 h 747632"/>
              <a:gd name="connsiteX4" fmla="*/ 373816 w 747632"/>
              <a:gd name="connsiteY4" fmla="*/ 0 h 747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632" h="747632">
                <a:moveTo>
                  <a:pt x="373816" y="0"/>
                </a:moveTo>
                <a:cubicBezTo>
                  <a:pt x="580269" y="0"/>
                  <a:pt x="747632" y="167363"/>
                  <a:pt x="747632" y="373816"/>
                </a:cubicBezTo>
                <a:cubicBezTo>
                  <a:pt x="747632" y="580269"/>
                  <a:pt x="580269" y="747632"/>
                  <a:pt x="373816" y="747632"/>
                </a:cubicBezTo>
                <a:cubicBezTo>
                  <a:pt x="167363" y="747632"/>
                  <a:pt x="0" y="580269"/>
                  <a:pt x="0" y="373816"/>
                </a:cubicBezTo>
                <a:cubicBezTo>
                  <a:pt x="0" y="167363"/>
                  <a:pt x="167363" y="0"/>
                  <a:pt x="373816" y="0"/>
                </a:cubicBezTo>
                <a:close/>
              </a:path>
            </a:pathLst>
          </a:custGeom>
          <a:solidFill>
            <a:schemeClr val="accent1"/>
          </a:solidFill>
        </p:spPr>
        <p:txBody>
          <a:bodyPr wrap="square" anchor="ctr">
            <a:noAutofit/>
          </a:bodyPr>
          <a:lstStyle>
            <a:lvl1pPr algn="ctr">
              <a:lnSpc>
                <a:spcPct val="100000"/>
              </a:lnSpc>
              <a:defRPr sz="2400">
                <a:solidFill>
                  <a:schemeClr val="tx1"/>
                </a:solidFill>
              </a:defRPr>
            </a:lvl1pPr>
          </a:lstStyle>
          <a:p>
            <a:pPr lvl="0"/>
            <a:r>
              <a:rPr lang="en-US" dirty="0"/>
              <a:t>##</a:t>
            </a:r>
            <a:endParaRPr lang="en-GB" dirty="0"/>
          </a:p>
        </p:txBody>
      </p:sp>
      <p:sp>
        <p:nvSpPr>
          <p:cNvPr id="52" name="Text Placeholder 28">
            <a:extLst>
              <a:ext uri="{FF2B5EF4-FFF2-40B4-BE49-F238E27FC236}">
                <a16:creationId xmlns:a16="http://schemas.microsoft.com/office/drawing/2014/main" id="{B58BA2E0-F603-0B4D-9455-701ACFF16F14}"/>
              </a:ext>
            </a:extLst>
          </p:cNvPr>
          <p:cNvSpPr>
            <a:spLocks noGrp="1"/>
          </p:cNvSpPr>
          <p:nvPr>
            <p:ph type="body" sz="quarter" idx="33" hasCustomPrompt="1"/>
          </p:nvPr>
        </p:nvSpPr>
        <p:spPr>
          <a:xfrm>
            <a:off x="457200" y="3801491"/>
            <a:ext cx="747632" cy="747632"/>
          </a:xfrm>
          <a:custGeom>
            <a:avLst/>
            <a:gdLst>
              <a:gd name="connsiteX0" fmla="*/ 373816 w 747632"/>
              <a:gd name="connsiteY0" fmla="*/ 0 h 747632"/>
              <a:gd name="connsiteX1" fmla="*/ 747632 w 747632"/>
              <a:gd name="connsiteY1" fmla="*/ 373816 h 747632"/>
              <a:gd name="connsiteX2" fmla="*/ 373816 w 747632"/>
              <a:gd name="connsiteY2" fmla="*/ 747632 h 747632"/>
              <a:gd name="connsiteX3" fmla="*/ 0 w 747632"/>
              <a:gd name="connsiteY3" fmla="*/ 373816 h 747632"/>
              <a:gd name="connsiteX4" fmla="*/ 373816 w 747632"/>
              <a:gd name="connsiteY4" fmla="*/ 0 h 747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632" h="747632">
                <a:moveTo>
                  <a:pt x="373816" y="0"/>
                </a:moveTo>
                <a:cubicBezTo>
                  <a:pt x="580269" y="0"/>
                  <a:pt x="747632" y="167363"/>
                  <a:pt x="747632" y="373816"/>
                </a:cubicBezTo>
                <a:cubicBezTo>
                  <a:pt x="747632" y="580269"/>
                  <a:pt x="580269" y="747632"/>
                  <a:pt x="373816" y="747632"/>
                </a:cubicBezTo>
                <a:cubicBezTo>
                  <a:pt x="167363" y="747632"/>
                  <a:pt x="0" y="580269"/>
                  <a:pt x="0" y="373816"/>
                </a:cubicBezTo>
                <a:cubicBezTo>
                  <a:pt x="0" y="167363"/>
                  <a:pt x="167363" y="0"/>
                  <a:pt x="373816" y="0"/>
                </a:cubicBezTo>
                <a:close/>
              </a:path>
            </a:pathLst>
          </a:custGeom>
          <a:solidFill>
            <a:schemeClr val="accent1"/>
          </a:solidFill>
        </p:spPr>
        <p:txBody>
          <a:bodyPr wrap="square" anchor="ctr">
            <a:noAutofit/>
          </a:bodyPr>
          <a:lstStyle>
            <a:lvl1pPr algn="ctr">
              <a:lnSpc>
                <a:spcPct val="100000"/>
              </a:lnSpc>
              <a:defRPr sz="2400">
                <a:solidFill>
                  <a:schemeClr val="tx1"/>
                </a:solidFill>
              </a:defRPr>
            </a:lvl1pPr>
          </a:lstStyle>
          <a:p>
            <a:pPr lvl="0"/>
            <a:r>
              <a:rPr lang="en-US" dirty="0"/>
              <a:t>##</a:t>
            </a:r>
            <a:endParaRPr lang="en-GB" dirty="0"/>
          </a:p>
        </p:txBody>
      </p:sp>
      <p:sp>
        <p:nvSpPr>
          <p:cNvPr id="53" name="Text Placeholder 29">
            <a:extLst>
              <a:ext uri="{FF2B5EF4-FFF2-40B4-BE49-F238E27FC236}">
                <a16:creationId xmlns:a16="http://schemas.microsoft.com/office/drawing/2014/main" id="{71C1ACB2-3B2D-184E-A09C-ECE4A4909781}"/>
              </a:ext>
            </a:extLst>
          </p:cNvPr>
          <p:cNvSpPr>
            <a:spLocks noGrp="1"/>
          </p:cNvSpPr>
          <p:nvPr>
            <p:ph type="body" sz="quarter" idx="34" hasCustomPrompt="1"/>
          </p:nvPr>
        </p:nvSpPr>
        <p:spPr>
          <a:xfrm>
            <a:off x="457200" y="2891343"/>
            <a:ext cx="747632" cy="747632"/>
          </a:xfrm>
          <a:custGeom>
            <a:avLst/>
            <a:gdLst>
              <a:gd name="connsiteX0" fmla="*/ 373816 w 747632"/>
              <a:gd name="connsiteY0" fmla="*/ 0 h 747632"/>
              <a:gd name="connsiteX1" fmla="*/ 747632 w 747632"/>
              <a:gd name="connsiteY1" fmla="*/ 373816 h 747632"/>
              <a:gd name="connsiteX2" fmla="*/ 373816 w 747632"/>
              <a:gd name="connsiteY2" fmla="*/ 747632 h 747632"/>
              <a:gd name="connsiteX3" fmla="*/ 0 w 747632"/>
              <a:gd name="connsiteY3" fmla="*/ 373816 h 747632"/>
              <a:gd name="connsiteX4" fmla="*/ 373816 w 747632"/>
              <a:gd name="connsiteY4" fmla="*/ 0 h 747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632" h="747632">
                <a:moveTo>
                  <a:pt x="373816" y="0"/>
                </a:moveTo>
                <a:cubicBezTo>
                  <a:pt x="580269" y="0"/>
                  <a:pt x="747632" y="167363"/>
                  <a:pt x="747632" y="373816"/>
                </a:cubicBezTo>
                <a:cubicBezTo>
                  <a:pt x="747632" y="580269"/>
                  <a:pt x="580269" y="747632"/>
                  <a:pt x="373816" y="747632"/>
                </a:cubicBezTo>
                <a:cubicBezTo>
                  <a:pt x="167363" y="747632"/>
                  <a:pt x="0" y="580269"/>
                  <a:pt x="0" y="373816"/>
                </a:cubicBezTo>
                <a:cubicBezTo>
                  <a:pt x="0" y="167363"/>
                  <a:pt x="167363" y="0"/>
                  <a:pt x="373816" y="0"/>
                </a:cubicBezTo>
                <a:close/>
              </a:path>
            </a:pathLst>
          </a:custGeom>
          <a:solidFill>
            <a:schemeClr val="accent1"/>
          </a:solidFill>
        </p:spPr>
        <p:txBody>
          <a:bodyPr wrap="square" anchor="ctr">
            <a:noAutofit/>
          </a:bodyPr>
          <a:lstStyle>
            <a:lvl1pPr algn="ctr">
              <a:lnSpc>
                <a:spcPct val="100000"/>
              </a:lnSpc>
              <a:defRPr sz="2400">
                <a:solidFill>
                  <a:schemeClr val="tx1"/>
                </a:solidFill>
              </a:defRPr>
            </a:lvl1pPr>
          </a:lstStyle>
          <a:p>
            <a:pPr lvl="0"/>
            <a:r>
              <a:rPr lang="en-US" dirty="0"/>
              <a:t>##</a:t>
            </a:r>
            <a:endParaRPr lang="en-GB" dirty="0"/>
          </a:p>
        </p:txBody>
      </p:sp>
      <p:sp>
        <p:nvSpPr>
          <p:cNvPr id="54" name="Text Placeholder 30">
            <a:extLst>
              <a:ext uri="{FF2B5EF4-FFF2-40B4-BE49-F238E27FC236}">
                <a16:creationId xmlns:a16="http://schemas.microsoft.com/office/drawing/2014/main" id="{B8CA2FC4-7778-7748-9FC0-FFC2FA8A1B0A}"/>
              </a:ext>
            </a:extLst>
          </p:cNvPr>
          <p:cNvSpPr>
            <a:spLocks noGrp="1"/>
          </p:cNvSpPr>
          <p:nvPr>
            <p:ph type="body" sz="quarter" idx="35" hasCustomPrompt="1"/>
          </p:nvPr>
        </p:nvSpPr>
        <p:spPr>
          <a:xfrm>
            <a:off x="457200" y="1981194"/>
            <a:ext cx="747632" cy="747632"/>
          </a:xfrm>
          <a:custGeom>
            <a:avLst/>
            <a:gdLst>
              <a:gd name="connsiteX0" fmla="*/ 373816 w 747632"/>
              <a:gd name="connsiteY0" fmla="*/ 0 h 747632"/>
              <a:gd name="connsiteX1" fmla="*/ 747632 w 747632"/>
              <a:gd name="connsiteY1" fmla="*/ 373816 h 747632"/>
              <a:gd name="connsiteX2" fmla="*/ 373816 w 747632"/>
              <a:gd name="connsiteY2" fmla="*/ 747632 h 747632"/>
              <a:gd name="connsiteX3" fmla="*/ 0 w 747632"/>
              <a:gd name="connsiteY3" fmla="*/ 373816 h 747632"/>
              <a:gd name="connsiteX4" fmla="*/ 373816 w 747632"/>
              <a:gd name="connsiteY4" fmla="*/ 0 h 747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632" h="747632">
                <a:moveTo>
                  <a:pt x="373816" y="0"/>
                </a:moveTo>
                <a:cubicBezTo>
                  <a:pt x="580269" y="0"/>
                  <a:pt x="747632" y="167363"/>
                  <a:pt x="747632" y="373816"/>
                </a:cubicBezTo>
                <a:cubicBezTo>
                  <a:pt x="747632" y="580269"/>
                  <a:pt x="580269" y="747632"/>
                  <a:pt x="373816" y="747632"/>
                </a:cubicBezTo>
                <a:cubicBezTo>
                  <a:pt x="167363" y="747632"/>
                  <a:pt x="0" y="580269"/>
                  <a:pt x="0" y="373816"/>
                </a:cubicBezTo>
                <a:cubicBezTo>
                  <a:pt x="0" y="167363"/>
                  <a:pt x="167363" y="0"/>
                  <a:pt x="373816" y="0"/>
                </a:cubicBezTo>
                <a:close/>
              </a:path>
            </a:pathLst>
          </a:custGeom>
          <a:solidFill>
            <a:schemeClr val="accent1"/>
          </a:solidFill>
        </p:spPr>
        <p:txBody>
          <a:bodyPr wrap="square" anchor="ctr">
            <a:noAutofit/>
          </a:bodyPr>
          <a:lstStyle>
            <a:lvl1pPr algn="ctr">
              <a:lnSpc>
                <a:spcPct val="100000"/>
              </a:lnSpc>
              <a:defRPr sz="2400">
                <a:solidFill>
                  <a:schemeClr val="tx1"/>
                </a:solidFill>
              </a:defRPr>
            </a:lvl1pPr>
          </a:lstStyle>
          <a:p>
            <a:pPr lvl="0"/>
            <a:r>
              <a:rPr lang="en-US" dirty="0"/>
              <a:t>##</a:t>
            </a:r>
            <a:endParaRPr lang="en-GB" dirty="0"/>
          </a:p>
        </p:txBody>
      </p:sp>
      <p:sp>
        <p:nvSpPr>
          <p:cNvPr id="55" name="Text Placeholder 30">
            <a:extLst>
              <a:ext uri="{FF2B5EF4-FFF2-40B4-BE49-F238E27FC236}">
                <a16:creationId xmlns:a16="http://schemas.microsoft.com/office/drawing/2014/main" id="{113ACFB7-F366-7440-AB4D-BC49307A340E}"/>
              </a:ext>
            </a:extLst>
          </p:cNvPr>
          <p:cNvSpPr>
            <a:spLocks noGrp="1"/>
          </p:cNvSpPr>
          <p:nvPr>
            <p:ph type="body" sz="quarter" idx="36" hasCustomPrompt="1"/>
          </p:nvPr>
        </p:nvSpPr>
        <p:spPr>
          <a:xfrm>
            <a:off x="457200" y="1066800"/>
            <a:ext cx="747632" cy="747632"/>
          </a:xfrm>
          <a:custGeom>
            <a:avLst/>
            <a:gdLst>
              <a:gd name="connsiteX0" fmla="*/ 373816 w 747632"/>
              <a:gd name="connsiteY0" fmla="*/ 0 h 747632"/>
              <a:gd name="connsiteX1" fmla="*/ 747632 w 747632"/>
              <a:gd name="connsiteY1" fmla="*/ 373816 h 747632"/>
              <a:gd name="connsiteX2" fmla="*/ 373816 w 747632"/>
              <a:gd name="connsiteY2" fmla="*/ 747632 h 747632"/>
              <a:gd name="connsiteX3" fmla="*/ 0 w 747632"/>
              <a:gd name="connsiteY3" fmla="*/ 373816 h 747632"/>
              <a:gd name="connsiteX4" fmla="*/ 373816 w 747632"/>
              <a:gd name="connsiteY4" fmla="*/ 0 h 747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632" h="747632">
                <a:moveTo>
                  <a:pt x="373816" y="0"/>
                </a:moveTo>
                <a:cubicBezTo>
                  <a:pt x="580269" y="0"/>
                  <a:pt x="747632" y="167363"/>
                  <a:pt x="747632" y="373816"/>
                </a:cubicBezTo>
                <a:cubicBezTo>
                  <a:pt x="747632" y="580269"/>
                  <a:pt x="580269" y="747632"/>
                  <a:pt x="373816" y="747632"/>
                </a:cubicBezTo>
                <a:cubicBezTo>
                  <a:pt x="167363" y="747632"/>
                  <a:pt x="0" y="580269"/>
                  <a:pt x="0" y="373816"/>
                </a:cubicBezTo>
                <a:cubicBezTo>
                  <a:pt x="0" y="167363"/>
                  <a:pt x="167363" y="0"/>
                  <a:pt x="373816" y="0"/>
                </a:cubicBezTo>
                <a:close/>
              </a:path>
            </a:pathLst>
          </a:custGeom>
          <a:solidFill>
            <a:schemeClr val="accent1"/>
          </a:solidFill>
        </p:spPr>
        <p:txBody>
          <a:bodyPr wrap="square" anchor="ctr">
            <a:noAutofit/>
          </a:bodyPr>
          <a:lstStyle>
            <a:lvl1pPr algn="ctr">
              <a:lnSpc>
                <a:spcPct val="100000"/>
              </a:lnSpc>
              <a:defRPr sz="2400">
                <a:solidFill>
                  <a:schemeClr val="tx1"/>
                </a:solidFill>
              </a:defRPr>
            </a:lvl1pPr>
          </a:lstStyle>
          <a:p>
            <a:pPr lvl="0"/>
            <a:r>
              <a:rPr lang="en-US" dirty="0"/>
              <a:t>##</a:t>
            </a:r>
            <a:endParaRPr lang="en-GB" dirty="0"/>
          </a:p>
        </p:txBody>
      </p:sp>
      <p:sp>
        <p:nvSpPr>
          <p:cNvPr id="56" name="Text Placeholder 30">
            <a:extLst>
              <a:ext uri="{FF2B5EF4-FFF2-40B4-BE49-F238E27FC236}">
                <a16:creationId xmlns:a16="http://schemas.microsoft.com/office/drawing/2014/main" id="{66C58980-F9B0-A141-864E-4AC4D305FEB0}"/>
              </a:ext>
            </a:extLst>
          </p:cNvPr>
          <p:cNvSpPr>
            <a:spLocks noGrp="1"/>
          </p:cNvSpPr>
          <p:nvPr>
            <p:ph type="body" sz="quarter" idx="37" hasCustomPrompt="1"/>
          </p:nvPr>
        </p:nvSpPr>
        <p:spPr>
          <a:xfrm>
            <a:off x="5722184" y="1066800"/>
            <a:ext cx="747632" cy="747632"/>
          </a:xfrm>
          <a:custGeom>
            <a:avLst/>
            <a:gdLst>
              <a:gd name="connsiteX0" fmla="*/ 373816 w 747632"/>
              <a:gd name="connsiteY0" fmla="*/ 0 h 747632"/>
              <a:gd name="connsiteX1" fmla="*/ 747632 w 747632"/>
              <a:gd name="connsiteY1" fmla="*/ 373816 h 747632"/>
              <a:gd name="connsiteX2" fmla="*/ 373816 w 747632"/>
              <a:gd name="connsiteY2" fmla="*/ 747632 h 747632"/>
              <a:gd name="connsiteX3" fmla="*/ 0 w 747632"/>
              <a:gd name="connsiteY3" fmla="*/ 373816 h 747632"/>
              <a:gd name="connsiteX4" fmla="*/ 373816 w 747632"/>
              <a:gd name="connsiteY4" fmla="*/ 0 h 747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632" h="747632">
                <a:moveTo>
                  <a:pt x="373816" y="0"/>
                </a:moveTo>
                <a:cubicBezTo>
                  <a:pt x="580269" y="0"/>
                  <a:pt x="747632" y="167363"/>
                  <a:pt x="747632" y="373816"/>
                </a:cubicBezTo>
                <a:cubicBezTo>
                  <a:pt x="747632" y="580269"/>
                  <a:pt x="580269" y="747632"/>
                  <a:pt x="373816" y="747632"/>
                </a:cubicBezTo>
                <a:cubicBezTo>
                  <a:pt x="167363" y="747632"/>
                  <a:pt x="0" y="580269"/>
                  <a:pt x="0" y="373816"/>
                </a:cubicBezTo>
                <a:cubicBezTo>
                  <a:pt x="0" y="167363"/>
                  <a:pt x="167363" y="0"/>
                  <a:pt x="373816" y="0"/>
                </a:cubicBezTo>
                <a:close/>
              </a:path>
            </a:pathLst>
          </a:custGeom>
          <a:solidFill>
            <a:schemeClr val="accent1"/>
          </a:solidFill>
        </p:spPr>
        <p:txBody>
          <a:bodyPr wrap="square" anchor="ctr">
            <a:noAutofit/>
          </a:bodyPr>
          <a:lstStyle>
            <a:lvl1pPr algn="ctr">
              <a:lnSpc>
                <a:spcPct val="100000"/>
              </a:lnSpc>
              <a:defRPr sz="2400">
                <a:solidFill>
                  <a:schemeClr val="tx1"/>
                </a:solidFill>
              </a:defRPr>
            </a:lvl1pPr>
          </a:lstStyle>
          <a:p>
            <a:pPr lvl="0"/>
            <a:r>
              <a:rPr lang="en-US" dirty="0"/>
              <a:t>##</a:t>
            </a:r>
            <a:endParaRPr lang="en-GB" dirty="0"/>
          </a:p>
        </p:txBody>
      </p:sp>
      <p:sp>
        <p:nvSpPr>
          <p:cNvPr id="57" name="Text Placeholder 4">
            <a:extLst>
              <a:ext uri="{FF2B5EF4-FFF2-40B4-BE49-F238E27FC236}">
                <a16:creationId xmlns:a16="http://schemas.microsoft.com/office/drawing/2014/main" id="{DCB3089F-C81B-5742-BE67-B0864786B283}"/>
              </a:ext>
            </a:extLst>
          </p:cNvPr>
          <p:cNvSpPr>
            <a:spLocks noGrp="1"/>
          </p:cNvSpPr>
          <p:nvPr>
            <p:ph type="body" sz="quarter" idx="38" hasCustomPrompt="1"/>
          </p:nvPr>
        </p:nvSpPr>
        <p:spPr>
          <a:xfrm>
            <a:off x="6701094" y="1167959"/>
            <a:ext cx="4112351" cy="553806"/>
          </a:xfrm>
          <a:prstGeom prst="rect">
            <a:avLst/>
          </a:prstGeom>
        </p:spPr>
        <p:txBody>
          <a:bodyPr anchor="ctr"/>
          <a:lstStyle>
            <a:lvl1pPr>
              <a:lnSpc>
                <a:spcPct val="100000"/>
              </a:lnSpc>
              <a:defRPr sz="2400" b="0"/>
            </a:lvl1pPr>
            <a:lvl2pPr marL="0" indent="0">
              <a:lnSpc>
                <a:spcPct val="75000"/>
              </a:lnSpc>
              <a:buNone/>
              <a:defRPr sz="1600"/>
            </a:lvl2pPr>
          </a:lstStyle>
          <a:p>
            <a:pPr lvl="0"/>
            <a:r>
              <a:rPr lang="en-US" dirty="0"/>
              <a:t>Click to add text</a:t>
            </a:r>
          </a:p>
        </p:txBody>
      </p:sp>
      <p:sp>
        <p:nvSpPr>
          <p:cNvPr id="58" name="Text Placeholder 4">
            <a:extLst>
              <a:ext uri="{FF2B5EF4-FFF2-40B4-BE49-F238E27FC236}">
                <a16:creationId xmlns:a16="http://schemas.microsoft.com/office/drawing/2014/main" id="{E348777B-E864-404E-9BB9-6F9FF8837261}"/>
              </a:ext>
            </a:extLst>
          </p:cNvPr>
          <p:cNvSpPr>
            <a:spLocks noGrp="1"/>
          </p:cNvSpPr>
          <p:nvPr>
            <p:ph type="body" sz="quarter" idx="39" hasCustomPrompt="1"/>
          </p:nvPr>
        </p:nvSpPr>
        <p:spPr>
          <a:xfrm>
            <a:off x="6701094" y="2078107"/>
            <a:ext cx="4112351" cy="553806"/>
          </a:xfrm>
          <a:prstGeom prst="rect">
            <a:avLst/>
          </a:prstGeom>
        </p:spPr>
        <p:txBody>
          <a:bodyPr anchor="ctr"/>
          <a:lstStyle>
            <a:lvl1pPr>
              <a:lnSpc>
                <a:spcPct val="100000"/>
              </a:lnSpc>
              <a:defRPr sz="2400" b="0"/>
            </a:lvl1pPr>
            <a:lvl2pPr marL="0" indent="0">
              <a:lnSpc>
                <a:spcPct val="75000"/>
              </a:lnSpc>
              <a:buNone/>
              <a:defRPr sz="1600"/>
            </a:lvl2pPr>
          </a:lstStyle>
          <a:p>
            <a:pPr lvl="0"/>
            <a:r>
              <a:rPr lang="en-US" dirty="0"/>
              <a:t>Click to add text</a:t>
            </a:r>
          </a:p>
        </p:txBody>
      </p:sp>
      <p:sp>
        <p:nvSpPr>
          <p:cNvPr id="59" name="Text Placeholder 4">
            <a:extLst>
              <a:ext uri="{FF2B5EF4-FFF2-40B4-BE49-F238E27FC236}">
                <a16:creationId xmlns:a16="http://schemas.microsoft.com/office/drawing/2014/main" id="{AAAA3180-097F-054F-A658-D37F65FD6AB8}"/>
              </a:ext>
            </a:extLst>
          </p:cNvPr>
          <p:cNvSpPr>
            <a:spLocks noGrp="1"/>
          </p:cNvSpPr>
          <p:nvPr>
            <p:ph type="body" sz="quarter" idx="40" hasCustomPrompt="1"/>
          </p:nvPr>
        </p:nvSpPr>
        <p:spPr>
          <a:xfrm>
            <a:off x="6701094" y="2988255"/>
            <a:ext cx="4112351" cy="553806"/>
          </a:xfrm>
          <a:prstGeom prst="rect">
            <a:avLst/>
          </a:prstGeom>
        </p:spPr>
        <p:txBody>
          <a:bodyPr anchor="ctr"/>
          <a:lstStyle>
            <a:lvl1pPr>
              <a:lnSpc>
                <a:spcPct val="100000"/>
              </a:lnSpc>
              <a:defRPr sz="2400" b="0"/>
            </a:lvl1pPr>
            <a:lvl2pPr marL="0" indent="0">
              <a:lnSpc>
                <a:spcPct val="75000"/>
              </a:lnSpc>
              <a:buNone/>
              <a:defRPr sz="1600"/>
            </a:lvl2pPr>
          </a:lstStyle>
          <a:p>
            <a:pPr lvl="0"/>
            <a:r>
              <a:rPr lang="en-US" dirty="0"/>
              <a:t>Click to add text</a:t>
            </a:r>
          </a:p>
        </p:txBody>
      </p:sp>
      <p:sp>
        <p:nvSpPr>
          <p:cNvPr id="60" name="Text Placeholder 4">
            <a:extLst>
              <a:ext uri="{FF2B5EF4-FFF2-40B4-BE49-F238E27FC236}">
                <a16:creationId xmlns:a16="http://schemas.microsoft.com/office/drawing/2014/main" id="{BC990D10-FCF0-CC4E-97B1-97D8871223E0}"/>
              </a:ext>
            </a:extLst>
          </p:cNvPr>
          <p:cNvSpPr>
            <a:spLocks noGrp="1"/>
          </p:cNvSpPr>
          <p:nvPr>
            <p:ph type="body" sz="quarter" idx="41" hasCustomPrompt="1"/>
          </p:nvPr>
        </p:nvSpPr>
        <p:spPr>
          <a:xfrm>
            <a:off x="1449386" y="3898404"/>
            <a:ext cx="4112351" cy="553806"/>
          </a:xfrm>
          <a:prstGeom prst="rect">
            <a:avLst/>
          </a:prstGeom>
        </p:spPr>
        <p:txBody>
          <a:bodyPr anchor="ctr"/>
          <a:lstStyle>
            <a:lvl1pPr>
              <a:lnSpc>
                <a:spcPct val="100000"/>
              </a:lnSpc>
              <a:defRPr sz="2400" b="0"/>
            </a:lvl1pPr>
            <a:lvl2pPr marL="0" indent="0">
              <a:lnSpc>
                <a:spcPct val="75000"/>
              </a:lnSpc>
              <a:buNone/>
              <a:defRPr sz="1600"/>
            </a:lvl2pPr>
          </a:lstStyle>
          <a:p>
            <a:pPr lvl="0"/>
            <a:r>
              <a:rPr lang="en-US" dirty="0"/>
              <a:t>Click to add text</a:t>
            </a:r>
          </a:p>
        </p:txBody>
      </p:sp>
      <p:sp>
        <p:nvSpPr>
          <p:cNvPr id="61" name="Text Placeholder 4">
            <a:extLst>
              <a:ext uri="{FF2B5EF4-FFF2-40B4-BE49-F238E27FC236}">
                <a16:creationId xmlns:a16="http://schemas.microsoft.com/office/drawing/2014/main" id="{E1D6E540-BC22-1140-914F-8299D735F964}"/>
              </a:ext>
            </a:extLst>
          </p:cNvPr>
          <p:cNvSpPr>
            <a:spLocks noGrp="1"/>
          </p:cNvSpPr>
          <p:nvPr>
            <p:ph type="body" sz="quarter" idx="42" hasCustomPrompt="1"/>
          </p:nvPr>
        </p:nvSpPr>
        <p:spPr>
          <a:xfrm>
            <a:off x="1449386" y="4808552"/>
            <a:ext cx="4112351" cy="553806"/>
          </a:xfrm>
          <a:prstGeom prst="rect">
            <a:avLst/>
          </a:prstGeom>
        </p:spPr>
        <p:txBody>
          <a:bodyPr anchor="ctr"/>
          <a:lstStyle>
            <a:lvl1pPr>
              <a:lnSpc>
                <a:spcPct val="100000"/>
              </a:lnSpc>
              <a:defRPr sz="2400" b="0"/>
            </a:lvl1pPr>
            <a:lvl2pPr marL="0" indent="0">
              <a:lnSpc>
                <a:spcPct val="75000"/>
              </a:lnSpc>
              <a:buNone/>
              <a:defRPr sz="1600"/>
            </a:lvl2pPr>
          </a:lstStyle>
          <a:p>
            <a:pPr lvl="0"/>
            <a:r>
              <a:rPr lang="en-US" dirty="0"/>
              <a:t>Click to add text</a:t>
            </a:r>
          </a:p>
        </p:txBody>
      </p:sp>
      <p:sp>
        <p:nvSpPr>
          <p:cNvPr id="62" name="Text Placeholder 4">
            <a:extLst>
              <a:ext uri="{FF2B5EF4-FFF2-40B4-BE49-F238E27FC236}">
                <a16:creationId xmlns:a16="http://schemas.microsoft.com/office/drawing/2014/main" id="{0C72721D-D7C5-3F45-80C0-12EC58BB1902}"/>
              </a:ext>
            </a:extLst>
          </p:cNvPr>
          <p:cNvSpPr>
            <a:spLocks noGrp="1"/>
          </p:cNvSpPr>
          <p:nvPr>
            <p:ph type="body" sz="quarter" idx="43" hasCustomPrompt="1"/>
          </p:nvPr>
        </p:nvSpPr>
        <p:spPr>
          <a:xfrm>
            <a:off x="6701094" y="3898404"/>
            <a:ext cx="4112351" cy="553806"/>
          </a:xfrm>
          <a:prstGeom prst="rect">
            <a:avLst/>
          </a:prstGeom>
        </p:spPr>
        <p:txBody>
          <a:bodyPr anchor="ctr"/>
          <a:lstStyle>
            <a:lvl1pPr>
              <a:lnSpc>
                <a:spcPct val="100000"/>
              </a:lnSpc>
              <a:defRPr sz="2400" b="0"/>
            </a:lvl1pPr>
            <a:lvl2pPr marL="0" indent="0">
              <a:lnSpc>
                <a:spcPct val="75000"/>
              </a:lnSpc>
              <a:buNone/>
              <a:defRPr sz="1600"/>
            </a:lvl2pPr>
          </a:lstStyle>
          <a:p>
            <a:pPr lvl="0"/>
            <a:r>
              <a:rPr lang="en-US" dirty="0"/>
              <a:t>Click to add text</a:t>
            </a:r>
          </a:p>
        </p:txBody>
      </p:sp>
      <p:sp>
        <p:nvSpPr>
          <p:cNvPr id="63" name="Text Placeholder 4">
            <a:extLst>
              <a:ext uri="{FF2B5EF4-FFF2-40B4-BE49-F238E27FC236}">
                <a16:creationId xmlns:a16="http://schemas.microsoft.com/office/drawing/2014/main" id="{ED9A49B2-B445-CB44-9965-59D929849CC2}"/>
              </a:ext>
            </a:extLst>
          </p:cNvPr>
          <p:cNvSpPr>
            <a:spLocks noGrp="1"/>
          </p:cNvSpPr>
          <p:nvPr>
            <p:ph type="body" sz="quarter" idx="44" hasCustomPrompt="1"/>
          </p:nvPr>
        </p:nvSpPr>
        <p:spPr>
          <a:xfrm>
            <a:off x="6701094" y="4808552"/>
            <a:ext cx="4112351" cy="553806"/>
          </a:xfrm>
          <a:prstGeom prst="rect">
            <a:avLst/>
          </a:prstGeom>
        </p:spPr>
        <p:txBody>
          <a:bodyPr anchor="ctr"/>
          <a:lstStyle>
            <a:lvl1pPr>
              <a:lnSpc>
                <a:spcPct val="100000"/>
              </a:lnSpc>
              <a:defRPr sz="2400" b="0"/>
            </a:lvl1pPr>
            <a:lvl2pPr marL="0" indent="0">
              <a:lnSpc>
                <a:spcPct val="75000"/>
              </a:lnSpc>
              <a:buNone/>
              <a:defRPr sz="1600"/>
            </a:lvl2pPr>
          </a:lstStyle>
          <a:p>
            <a:pPr lvl="0"/>
            <a:r>
              <a:rPr lang="en-US" dirty="0"/>
              <a:t>Click to add text</a:t>
            </a:r>
          </a:p>
        </p:txBody>
      </p:sp>
      <p:sp>
        <p:nvSpPr>
          <p:cNvPr id="27" name="Title Placeholder 1">
            <a:extLst>
              <a:ext uri="{FF2B5EF4-FFF2-40B4-BE49-F238E27FC236}">
                <a16:creationId xmlns:a16="http://schemas.microsoft.com/office/drawing/2014/main" id="{92011906-4A24-ED4D-98C5-FE96F6097245}"/>
              </a:ext>
            </a:extLst>
          </p:cNvPr>
          <p:cNvSpPr>
            <a:spLocks noGrp="1"/>
          </p:cNvSpPr>
          <p:nvPr>
            <p:ph type="title" hasCustomPrompt="1"/>
          </p:nvPr>
        </p:nvSpPr>
        <p:spPr>
          <a:xfrm>
            <a:off x="457200" y="457200"/>
            <a:ext cx="11277600" cy="609600"/>
          </a:xfrm>
          <a:prstGeom prst="rect">
            <a:avLst/>
          </a:prstGeom>
        </p:spPr>
        <p:txBody>
          <a:bodyPr vert="horz" lIns="0" tIns="0" rIns="0" bIns="0" rtlCol="0" anchor="t">
            <a:noAutofit/>
          </a:bodyPr>
          <a:lstStyle/>
          <a:p>
            <a:r>
              <a:rPr lang="en-US" dirty="0"/>
              <a:t>Click to Add Slide Headline</a:t>
            </a:r>
            <a:endParaRPr lang="en-GB" dirty="0"/>
          </a:p>
        </p:txBody>
      </p:sp>
    </p:spTree>
    <p:extLst>
      <p:ext uri="{BB962C8B-B14F-4D97-AF65-F5344CB8AC3E}">
        <p14:creationId xmlns:p14="http://schemas.microsoft.com/office/powerpoint/2010/main" val="76504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New Section (No Image)">
    <p:bg>
      <p:bgPr>
        <a:solidFill>
          <a:schemeClr val="bg1"/>
        </a:solidFill>
        <a:effectLst/>
      </p:bgPr>
    </p:bg>
    <p:spTree>
      <p:nvGrpSpPr>
        <p:cNvPr id="1" name=""/>
        <p:cNvGrpSpPr/>
        <p:nvPr/>
      </p:nvGrpSpPr>
      <p:grpSpPr>
        <a:xfrm>
          <a:off x="0" y="0"/>
          <a:ext cx="0" cy="0"/>
          <a:chOff x="0" y="0"/>
          <a:chExt cx="0" cy="0"/>
        </a:xfrm>
      </p:grpSpPr>
      <p:grpSp>
        <p:nvGrpSpPr>
          <p:cNvPr id="5" name="Group 4"/>
          <p:cNvGrpSpPr/>
          <p:nvPr userDrawn="1"/>
        </p:nvGrpSpPr>
        <p:grpSpPr>
          <a:xfrm flipV="1">
            <a:off x="6890383" y="3127787"/>
            <a:ext cx="5301617" cy="3730213"/>
            <a:chOff x="6890384" y="0"/>
            <a:chExt cx="5301617" cy="3730213"/>
          </a:xfrm>
        </p:grpSpPr>
        <p:sp>
          <p:nvSpPr>
            <p:cNvPr id="6" name="Freeform 5"/>
            <p:cNvSpPr/>
            <p:nvPr userDrawn="1"/>
          </p:nvSpPr>
          <p:spPr>
            <a:xfrm>
              <a:off x="8595360" y="0"/>
              <a:ext cx="3596641" cy="3730213"/>
            </a:xfrm>
            <a:custGeom>
              <a:avLst/>
              <a:gdLst>
                <a:gd name="connsiteX0" fmla="*/ 690220 w 3596641"/>
                <a:gd name="connsiteY0" fmla="*/ 0 h 3730213"/>
                <a:gd name="connsiteX1" fmla="*/ 3596641 w 3596641"/>
                <a:gd name="connsiteY1" fmla="*/ 0 h 3730213"/>
                <a:gd name="connsiteX2" fmla="*/ 3596641 w 3596641"/>
                <a:gd name="connsiteY2" fmla="*/ 3171742 h 3730213"/>
                <a:gd name="connsiteX3" fmla="*/ 3523218 w 3596641"/>
                <a:gd name="connsiteY3" fmla="*/ 3238474 h 3730213"/>
                <a:gd name="connsiteX4" fmla="*/ 2153434 w 3596641"/>
                <a:gd name="connsiteY4" fmla="*/ 3730213 h 3730213"/>
                <a:gd name="connsiteX5" fmla="*/ 0 w 3596641"/>
                <a:gd name="connsiteY5" fmla="*/ 1576779 h 3730213"/>
                <a:gd name="connsiteX6" fmla="*/ 630726 w 3596641"/>
                <a:gd name="connsiteY6" fmla="*/ 54071 h 3730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6641" h="3730213">
                  <a:moveTo>
                    <a:pt x="690220" y="0"/>
                  </a:moveTo>
                  <a:lnTo>
                    <a:pt x="3596641" y="0"/>
                  </a:lnTo>
                  <a:lnTo>
                    <a:pt x="3596641" y="3171742"/>
                  </a:lnTo>
                  <a:lnTo>
                    <a:pt x="3523218" y="3238474"/>
                  </a:lnTo>
                  <a:cubicBezTo>
                    <a:pt x="3150978" y="3545674"/>
                    <a:pt x="2673757" y="3730213"/>
                    <a:pt x="2153434" y="3730213"/>
                  </a:cubicBezTo>
                  <a:cubicBezTo>
                    <a:pt x="964125" y="3730213"/>
                    <a:pt x="0" y="2766088"/>
                    <a:pt x="0" y="1576779"/>
                  </a:cubicBezTo>
                  <a:cubicBezTo>
                    <a:pt x="0" y="982125"/>
                    <a:pt x="241031" y="443766"/>
                    <a:pt x="630726" y="5407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90384" y="0"/>
              <a:ext cx="3307866" cy="1573916"/>
            </a:xfrm>
            <a:prstGeom prst="rect">
              <a:avLst/>
            </a:prstGeom>
          </p:spPr>
        </p:pic>
      </p:grpSp>
      <p:sp>
        <p:nvSpPr>
          <p:cNvPr id="8" name="TextBox 7">
            <a:extLst>
              <a:ext uri="{FF2B5EF4-FFF2-40B4-BE49-F238E27FC236}">
                <a16:creationId xmlns:a16="http://schemas.microsoft.com/office/drawing/2014/main" id="{87D1C053-83B8-D94C-A27B-8F80B9B9F712}"/>
              </a:ext>
            </a:extLst>
          </p:cNvPr>
          <p:cNvSpPr txBox="1"/>
          <p:nvPr userDrawn="1"/>
        </p:nvSpPr>
        <p:spPr>
          <a:xfrm>
            <a:off x="10972800" y="6343200"/>
            <a:ext cx="762000" cy="153888"/>
          </a:xfrm>
          <a:prstGeom prst="rect">
            <a:avLst/>
          </a:prstGeom>
          <a:noFill/>
        </p:spPr>
        <p:txBody>
          <a:bodyPr wrap="square" lIns="0" tIns="0" rIns="0" bIns="0" rtlCol="0">
            <a:spAutoFit/>
          </a:bodyPr>
          <a:lstStyle/>
          <a:p>
            <a:pPr algn="r"/>
            <a:fld id="{176D288C-CDAA-43CA-9DE4-6641BC7AE8BF}" type="slidenum">
              <a:rPr lang="en-GB" sz="1000" smtClean="0">
                <a:solidFill>
                  <a:schemeClr val="tx1"/>
                </a:solidFill>
              </a:rPr>
              <a:pPr algn="r"/>
              <a:t>‹#›</a:t>
            </a:fld>
            <a:endParaRPr lang="en-US" sz="1000">
              <a:solidFill>
                <a:schemeClr val="tx1"/>
              </a:solidFill>
              <a:latin typeface="+mj-lt"/>
            </a:endParaRPr>
          </a:p>
        </p:txBody>
      </p:sp>
      <p:sp>
        <p:nvSpPr>
          <p:cNvPr id="7" name="Text Placeholder 6">
            <a:extLst>
              <a:ext uri="{FF2B5EF4-FFF2-40B4-BE49-F238E27FC236}">
                <a16:creationId xmlns:a16="http://schemas.microsoft.com/office/drawing/2014/main" id="{087B5B89-1BFC-6A47-8416-64527980217A}"/>
              </a:ext>
            </a:extLst>
          </p:cNvPr>
          <p:cNvSpPr>
            <a:spLocks noGrp="1"/>
          </p:cNvSpPr>
          <p:nvPr>
            <p:ph type="body" sz="quarter" idx="11" hasCustomPrompt="1"/>
          </p:nvPr>
        </p:nvSpPr>
        <p:spPr>
          <a:xfrm>
            <a:off x="2057399" y="6205707"/>
            <a:ext cx="4407535" cy="428871"/>
          </a:xfrm>
          <a:prstGeom prst="rect">
            <a:avLst/>
          </a:prstGeom>
        </p:spPr>
        <p:txBody>
          <a:bodyPr anchor="ctr"/>
          <a:lstStyle>
            <a:lvl1pPr>
              <a:spcBef>
                <a:spcPts val="300"/>
              </a:spcBef>
              <a:defRPr sz="1000"/>
            </a:lvl1pPr>
          </a:lstStyle>
          <a:p>
            <a:pPr lvl="0"/>
            <a:r>
              <a:rPr lang="en-US" dirty="0"/>
              <a:t>Click to add a footnote</a:t>
            </a:r>
          </a:p>
        </p:txBody>
      </p:sp>
      <p:sp>
        <p:nvSpPr>
          <p:cNvPr id="11" name="Title 1">
            <a:extLst>
              <a:ext uri="{FF2B5EF4-FFF2-40B4-BE49-F238E27FC236}">
                <a16:creationId xmlns:a16="http://schemas.microsoft.com/office/drawing/2014/main" id="{D90ED603-3C1C-5C4B-B172-6D89804E028A}"/>
              </a:ext>
            </a:extLst>
          </p:cNvPr>
          <p:cNvSpPr>
            <a:spLocks noGrp="1"/>
          </p:cNvSpPr>
          <p:nvPr>
            <p:ph type="title" hasCustomPrompt="1"/>
          </p:nvPr>
        </p:nvSpPr>
        <p:spPr>
          <a:xfrm>
            <a:off x="457200" y="2676587"/>
            <a:ext cx="5073118" cy="1321269"/>
          </a:xfrm>
          <a:prstGeom prst="rect">
            <a:avLst/>
          </a:prstGeom>
        </p:spPr>
        <p:txBody>
          <a:bodyPr anchor="ctr">
            <a:normAutofit/>
          </a:bodyPr>
          <a:lstStyle>
            <a:lvl1pPr>
              <a:lnSpc>
                <a:spcPts val="4000"/>
              </a:lnSpc>
              <a:defRPr sz="4400">
                <a:solidFill>
                  <a:schemeClr val="tx1"/>
                </a:solidFill>
              </a:defRPr>
            </a:lvl1pPr>
          </a:lstStyle>
          <a:p>
            <a:r>
              <a:rPr lang="en-US" dirty="0"/>
              <a:t>Click to Add Section Title</a:t>
            </a:r>
            <a:endParaRPr lang="en-GB" dirty="0"/>
          </a:p>
        </p:txBody>
      </p:sp>
      <p:sp>
        <p:nvSpPr>
          <p:cNvPr id="12" name="Text Placeholder 17">
            <a:extLst>
              <a:ext uri="{FF2B5EF4-FFF2-40B4-BE49-F238E27FC236}">
                <a16:creationId xmlns:a16="http://schemas.microsoft.com/office/drawing/2014/main" id="{6636FE5F-3921-744F-A607-7E8E7166EF37}"/>
              </a:ext>
            </a:extLst>
          </p:cNvPr>
          <p:cNvSpPr>
            <a:spLocks noGrp="1"/>
          </p:cNvSpPr>
          <p:nvPr>
            <p:ph type="body" sz="quarter" idx="14" hasCustomPrompt="1"/>
          </p:nvPr>
        </p:nvSpPr>
        <p:spPr>
          <a:xfrm>
            <a:off x="457202" y="1676401"/>
            <a:ext cx="5073117" cy="859279"/>
          </a:xfrm>
          <a:prstGeom prst="rect">
            <a:avLst/>
          </a:prstGeom>
        </p:spPr>
        <p:txBody>
          <a:bodyPr lIns="0" anchor="b">
            <a:noAutofit/>
          </a:bodyPr>
          <a:lstStyle>
            <a:lvl1pPr marL="0" indent="0">
              <a:buNone/>
              <a:defRPr sz="4400" b="0" i="0" cap="all" spc="0" baseline="0">
                <a:solidFill>
                  <a:schemeClr val="tx1"/>
                </a:solidFill>
                <a:latin typeface="Calibri Light" panose="020F0302020204030204" pitchFamily="34" charset="0"/>
                <a:cs typeface="Calibri Light" panose="020F0302020204030204" pitchFamily="34" charset="0"/>
              </a:defRPr>
            </a:lvl1pPr>
          </a:lstStyle>
          <a:p>
            <a:pPr lvl="0"/>
            <a:r>
              <a:rPr lang="en-US" dirty="0"/>
              <a:t>##</a:t>
            </a:r>
          </a:p>
        </p:txBody>
      </p:sp>
      <p:sp>
        <p:nvSpPr>
          <p:cNvPr id="13" name="Text Placeholder 17">
            <a:extLst>
              <a:ext uri="{FF2B5EF4-FFF2-40B4-BE49-F238E27FC236}">
                <a16:creationId xmlns:a16="http://schemas.microsoft.com/office/drawing/2014/main" id="{BA3916F4-5253-0D43-A982-8E9A99A882F8}"/>
              </a:ext>
            </a:extLst>
          </p:cNvPr>
          <p:cNvSpPr>
            <a:spLocks noGrp="1"/>
          </p:cNvSpPr>
          <p:nvPr>
            <p:ph type="body" sz="quarter" idx="13" hasCustomPrompt="1"/>
          </p:nvPr>
        </p:nvSpPr>
        <p:spPr>
          <a:xfrm>
            <a:off x="450678" y="4138762"/>
            <a:ext cx="4366653" cy="702000"/>
          </a:xfrm>
          <a:prstGeom prst="rect">
            <a:avLst/>
          </a:prstGeom>
        </p:spPr>
        <p:txBody>
          <a:bodyPr lIns="0" anchor="t">
            <a:normAutofit/>
          </a:bodyPr>
          <a:lstStyle>
            <a:lvl1pPr marL="0" indent="0">
              <a:buNone/>
              <a:defRPr sz="2000" b="0" i="0" spc="-60" baseline="0">
                <a:solidFill>
                  <a:schemeClr val="tx1"/>
                </a:solidFill>
                <a:latin typeface="Calibri Light" panose="020F0302020204030204" pitchFamily="34" charset="0"/>
                <a:cs typeface="Calibri Light" panose="020F0302020204030204" pitchFamily="34" charset="0"/>
              </a:defRPr>
            </a:lvl1pPr>
          </a:lstStyle>
          <a:p>
            <a:pPr lvl="0"/>
            <a:r>
              <a:rPr lang="en-US" dirty="0"/>
              <a:t>Click to add text</a:t>
            </a:r>
          </a:p>
        </p:txBody>
      </p:sp>
    </p:spTree>
    <p:extLst>
      <p:ext uri="{BB962C8B-B14F-4D97-AF65-F5344CB8AC3E}">
        <p14:creationId xmlns:p14="http://schemas.microsoft.com/office/powerpoint/2010/main" val="290200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Key Statement Gray">
    <p:bg>
      <p:bgPr>
        <a:solidFill>
          <a:schemeClr val="tx2"/>
        </a:solidFill>
        <a:effectLst/>
      </p:bgPr>
    </p:bg>
    <p:spTree>
      <p:nvGrpSpPr>
        <p:cNvPr id="1" name=""/>
        <p:cNvGrpSpPr/>
        <p:nvPr/>
      </p:nvGrpSpPr>
      <p:grpSpPr>
        <a:xfrm>
          <a:off x="0" y="0"/>
          <a:ext cx="0" cy="0"/>
          <a:chOff x="0" y="0"/>
          <a:chExt cx="0" cy="0"/>
        </a:xfrm>
      </p:grpSpPr>
      <p:grpSp>
        <p:nvGrpSpPr>
          <p:cNvPr id="2" name="Group 1"/>
          <p:cNvGrpSpPr/>
          <p:nvPr userDrawn="1"/>
        </p:nvGrpSpPr>
        <p:grpSpPr>
          <a:xfrm flipV="1">
            <a:off x="8638392" y="2727063"/>
            <a:ext cx="3553608" cy="4130937"/>
            <a:chOff x="8638391" y="0"/>
            <a:chExt cx="3553608" cy="4130937"/>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875924" y="0"/>
              <a:ext cx="2316075" cy="2108500"/>
            </a:xfrm>
            <a:prstGeom prst="rect">
              <a:avLst/>
            </a:prstGeom>
          </p:spPr>
        </p:pic>
        <p:sp>
          <p:nvSpPr>
            <p:cNvPr id="8" name="Oval 7"/>
            <p:cNvSpPr/>
            <p:nvPr userDrawn="1"/>
          </p:nvSpPr>
          <p:spPr>
            <a:xfrm>
              <a:off x="8638391" y="1054250"/>
              <a:ext cx="3076687" cy="307668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grpSp>
      <p:sp>
        <p:nvSpPr>
          <p:cNvPr id="4" name="Text Placeholder 3"/>
          <p:cNvSpPr>
            <a:spLocks noGrp="1"/>
          </p:cNvSpPr>
          <p:nvPr>
            <p:ph type="body" sz="quarter" idx="10" hasCustomPrompt="1"/>
          </p:nvPr>
        </p:nvSpPr>
        <p:spPr>
          <a:xfrm>
            <a:off x="457200" y="1430900"/>
            <a:ext cx="7292302" cy="3996201"/>
          </a:xfrm>
          <a:prstGeom prst="rect">
            <a:avLst/>
          </a:prstGeom>
        </p:spPr>
        <p:txBody>
          <a:bodyPr anchor="ctr">
            <a:normAutofit/>
          </a:bodyPr>
          <a:lstStyle>
            <a:lvl1pPr>
              <a:lnSpc>
                <a:spcPts val="4000"/>
              </a:lnSpc>
              <a:defRPr sz="4400" b="1" spc="-150">
                <a:solidFill>
                  <a:schemeClr val="bg1"/>
                </a:solidFill>
              </a:defRPr>
            </a:lvl1pPr>
            <a:lvl2pPr marL="0" indent="0">
              <a:lnSpc>
                <a:spcPct val="75000"/>
              </a:lnSpc>
              <a:spcBef>
                <a:spcPts val="0"/>
              </a:spcBef>
              <a:buNone/>
              <a:defRPr lang="en-US" sz="4800" b="0" kern="1200" dirty="0" smtClean="0">
                <a:solidFill>
                  <a:schemeClr val="bg1"/>
                </a:solidFill>
                <a:latin typeface="+mn-lt"/>
                <a:ea typeface="+mn-ea"/>
                <a:cs typeface="+mn-cs"/>
              </a:defRPr>
            </a:lvl2pPr>
          </a:lstStyle>
          <a:p>
            <a:pPr lvl="0"/>
            <a:r>
              <a:rPr lang="en-US" dirty="0"/>
              <a:t>Click to Add Slide Text</a:t>
            </a:r>
          </a:p>
        </p:txBody>
      </p:sp>
      <p:sp>
        <p:nvSpPr>
          <p:cNvPr id="11" name="TextBox 10">
            <a:extLst>
              <a:ext uri="{FF2B5EF4-FFF2-40B4-BE49-F238E27FC236}">
                <a16:creationId xmlns:a16="http://schemas.microsoft.com/office/drawing/2014/main" id="{FC22DF47-34B9-B44E-8EBF-A19EC70EBD6C}"/>
              </a:ext>
            </a:extLst>
          </p:cNvPr>
          <p:cNvSpPr txBox="1"/>
          <p:nvPr userDrawn="1"/>
        </p:nvSpPr>
        <p:spPr>
          <a:xfrm>
            <a:off x="10972800" y="6343200"/>
            <a:ext cx="762000" cy="153888"/>
          </a:xfrm>
          <a:prstGeom prst="rect">
            <a:avLst/>
          </a:prstGeom>
          <a:noFill/>
        </p:spPr>
        <p:txBody>
          <a:bodyPr wrap="square" lIns="0" tIns="0" rIns="0" bIns="0" rtlCol="0">
            <a:spAutoFit/>
          </a:bodyPr>
          <a:lstStyle/>
          <a:p>
            <a:pPr algn="r"/>
            <a:fld id="{176D288C-CDAA-43CA-9DE4-6641BC7AE8BF}" type="slidenum">
              <a:rPr lang="en-GB" sz="1000" smtClean="0">
                <a:solidFill>
                  <a:schemeClr val="bg1"/>
                </a:solidFill>
              </a:rPr>
              <a:pPr algn="r"/>
              <a:t>‹#›</a:t>
            </a:fld>
            <a:endParaRPr lang="en-US" sz="1000">
              <a:solidFill>
                <a:schemeClr val="bg1"/>
              </a:solidFill>
              <a:latin typeface="+mj-lt"/>
            </a:endParaRPr>
          </a:p>
        </p:txBody>
      </p:sp>
      <p:sp>
        <p:nvSpPr>
          <p:cNvPr id="9" name="Text Placeholder 6">
            <a:extLst>
              <a:ext uri="{FF2B5EF4-FFF2-40B4-BE49-F238E27FC236}">
                <a16:creationId xmlns:a16="http://schemas.microsoft.com/office/drawing/2014/main" id="{D2BBF790-8904-1045-9EAA-2A45C4048ADD}"/>
              </a:ext>
            </a:extLst>
          </p:cNvPr>
          <p:cNvSpPr>
            <a:spLocks noGrp="1"/>
          </p:cNvSpPr>
          <p:nvPr>
            <p:ph type="body" sz="quarter" idx="11" hasCustomPrompt="1"/>
          </p:nvPr>
        </p:nvSpPr>
        <p:spPr>
          <a:xfrm>
            <a:off x="2057400" y="6205707"/>
            <a:ext cx="7361325" cy="428871"/>
          </a:xfrm>
          <a:prstGeom prst="rect">
            <a:avLst/>
          </a:prstGeom>
        </p:spPr>
        <p:txBody>
          <a:bodyPr anchor="ctr"/>
          <a:lstStyle>
            <a:lvl1pPr>
              <a:spcBef>
                <a:spcPts val="300"/>
              </a:spcBef>
              <a:defRPr sz="1000">
                <a:solidFill>
                  <a:schemeClr val="bg1"/>
                </a:solidFill>
              </a:defRPr>
            </a:lvl1pPr>
          </a:lstStyle>
          <a:p>
            <a:pPr lvl="0"/>
            <a:r>
              <a:rPr lang="en-US" dirty="0"/>
              <a:t>Click to add a footnote</a:t>
            </a:r>
          </a:p>
        </p:txBody>
      </p:sp>
      <p:pic>
        <p:nvPicPr>
          <p:cNvPr id="12" name="Picture 11">
            <a:extLst>
              <a:ext uri="{FF2B5EF4-FFF2-40B4-BE49-F238E27FC236}">
                <a16:creationId xmlns:a16="http://schemas.microsoft.com/office/drawing/2014/main" id="{C67C92E0-3593-4B4E-A0E8-78EB2AD4D78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57200" y="6205707"/>
            <a:ext cx="1140800" cy="452015"/>
          </a:xfrm>
          <a:prstGeom prst="rect">
            <a:avLst/>
          </a:prstGeom>
        </p:spPr>
      </p:pic>
    </p:spTree>
    <p:extLst>
      <p:ext uri="{BB962C8B-B14F-4D97-AF65-F5344CB8AC3E}">
        <p14:creationId xmlns:p14="http://schemas.microsoft.com/office/powerpoint/2010/main" val="2529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Headline + Footer Gray">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05B9B3-7542-4B29-9138-A14942BB5F1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7200" y="6205707"/>
            <a:ext cx="1140800" cy="452015"/>
          </a:xfrm>
          <a:prstGeom prst="rect">
            <a:avLst/>
          </a:prstGeom>
        </p:spPr>
      </p:pic>
      <p:sp>
        <p:nvSpPr>
          <p:cNvPr id="12" name="TextBox 11">
            <a:extLst>
              <a:ext uri="{FF2B5EF4-FFF2-40B4-BE49-F238E27FC236}">
                <a16:creationId xmlns:a16="http://schemas.microsoft.com/office/drawing/2014/main" id="{16EA2135-70E6-7049-96E5-06FE76D545B3}"/>
              </a:ext>
            </a:extLst>
          </p:cNvPr>
          <p:cNvSpPr txBox="1"/>
          <p:nvPr userDrawn="1"/>
        </p:nvSpPr>
        <p:spPr>
          <a:xfrm>
            <a:off x="10972800" y="6343200"/>
            <a:ext cx="762000" cy="153888"/>
          </a:xfrm>
          <a:prstGeom prst="rect">
            <a:avLst/>
          </a:prstGeom>
          <a:noFill/>
        </p:spPr>
        <p:txBody>
          <a:bodyPr wrap="square" lIns="0" tIns="0" rIns="0" bIns="0" rtlCol="0">
            <a:spAutoFit/>
          </a:bodyPr>
          <a:lstStyle/>
          <a:p>
            <a:pPr algn="r"/>
            <a:fld id="{176D288C-CDAA-43CA-9DE4-6641BC7AE8BF}" type="slidenum">
              <a:rPr lang="en-GB" sz="1000" smtClean="0">
                <a:solidFill>
                  <a:schemeClr val="bg1"/>
                </a:solidFill>
              </a:rPr>
              <a:pPr algn="r"/>
              <a:t>‹#›</a:t>
            </a:fld>
            <a:endParaRPr lang="en-US" sz="1000">
              <a:solidFill>
                <a:schemeClr val="bg1"/>
              </a:solidFill>
              <a:latin typeface="+mj-lt"/>
            </a:endParaRPr>
          </a:p>
        </p:txBody>
      </p:sp>
      <p:sp>
        <p:nvSpPr>
          <p:cNvPr id="6" name="Text Placeholder 6">
            <a:extLst>
              <a:ext uri="{FF2B5EF4-FFF2-40B4-BE49-F238E27FC236}">
                <a16:creationId xmlns:a16="http://schemas.microsoft.com/office/drawing/2014/main" id="{1650BEDC-6D75-A146-9EE4-559ED36171B5}"/>
              </a:ext>
            </a:extLst>
          </p:cNvPr>
          <p:cNvSpPr>
            <a:spLocks noGrp="1"/>
          </p:cNvSpPr>
          <p:nvPr>
            <p:ph type="body" sz="quarter" idx="10" hasCustomPrompt="1"/>
          </p:nvPr>
        </p:nvSpPr>
        <p:spPr>
          <a:xfrm>
            <a:off x="2057400" y="6205707"/>
            <a:ext cx="9067800" cy="428871"/>
          </a:xfrm>
          <a:prstGeom prst="rect">
            <a:avLst/>
          </a:prstGeom>
        </p:spPr>
        <p:txBody>
          <a:bodyPr anchor="ctr"/>
          <a:lstStyle>
            <a:lvl1pPr>
              <a:spcBef>
                <a:spcPts val="300"/>
              </a:spcBef>
              <a:defRPr sz="1000">
                <a:solidFill>
                  <a:schemeClr val="bg1"/>
                </a:solidFill>
              </a:defRPr>
            </a:lvl1pPr>
          </a:lstStyle>
          <a:p>
            <a:pPr lvl="0"/>
            <a:r>
              <a:rPr lang="en-US" dirty="0"/>
              <a:t>Click to add a footnote</a:t>
            </a:r>
          </a:p>
        </p:txBody>
      </p:sp>
      <p:sp>
        <p:nvSpPr>
          <p:cNvPr id="7" name="Title Placeholder 1">
            <a:extLst>
              <a:ext uri="{FF2B5EF4-FFF2-40B4-BE49-F238E27FC236}">
                <a16:creationId xmlns:a16="http://schemas.microsoft.com/office/drawing/2014/main" id="{80438C7B-735A-234B-B804-2BEB351B4462}"/>
              </a:ext>
            </a:extLst>
          </p:cNvPr>
          <p:cNvSpPr>
            <a:spLocks noGrp="1"/>
          </p:cNvSpPr>
          <p:nvPr>
            <p:ph type="title"/>
          </p:nvPr>
        </p:nvSpPr>
        <p:spPr>
          <a:xfrm>
            <a:off x="457200" y="457200"/>
            <a:ext cx="11277600" cy="381000"/>
          </a:xfrm>
          <a:prstGeom prst="rect">
            <a:avLst/>
          </a:prstGeom>
        </p:spPr>
        <p:txBody>
          <a:bodyPr vert="horz" lIns="0" tIns="0" rIns="0" bIns="0" rtlCol="0" anchor="ctr" anchorCtr="0">
            <a:noAutofit/>
          </a:bodyPr>
          <a:lstStyle>
            <a:lvl1pPr>
              <a:defRPr>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255112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3B432-A756-4EEA-8511-002857FCED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CDD8D6-490B-4C68-BC9E-ABA94D3F547F}"/>
              </a:ext>
            </a:extLst>
          </p:cNvPr>
          <p:cNvSpPr>
            <a:spLocks noGrp="1"/>
          </p:cNvSpPr>
          <p:nvPr>
            <p:ph type="dt" sz="half" idx="10"/>
          </p:nvPr>
        </p:nvSpPr>
        <p:spPr/>
        <p:txBody>
          <a:bodyPr/>
          <a:lstStyle/>
          <a:p>
            <a:fld id="{CD5286F1-BA89-4241-A47C-B375E5737A50}" type="datetimeFigureOut">
              <a:rPr lang="en-US" smtClean="0"/>
              <a:t>10/10/2023</a:t>
            </a:fld>
            <a:endParaRPr lang="en-US"/>
          </a:p>
        </p:txBody>
      </p:sp>
      <p:sp>
        <p:nvSpPr>
          <p:cNvPr id="4" name="Footer Placeholder 3">
            <a:extLst>
              <a:ext uri="{FF2B5EF4-FFF2-40B4-BE49-F238E27FC236}">
                <a16:creationId xmlns:a16="http://schemas.microsoft.com/office/drawing/2014/main" id="{D09CA28A-77FF-494A-A1EF-BF0C7F7821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D3C4ED-584A-4950-BDE3-BDCE6C35F77F}"/>
              </a:ext>
            </a:extLst>
          </p:cNvPr>
          <p:cNvSpPr>
            <a:spLocks noGrp="1"/>
          </p:cNvSpPr>
          <p:nvPr>
            <p:ph type="sldNum" sz="quarter" idx="12"/>
          </p:nvPr>
        </p:nvSpPr>
        <p:spPr/>
        <p:txBody>
          <a:bodyPr/>
          <a:lstStyle/>
          <a:p>
            <a:fld id="{F037610F-2375-4F2A-87AA-EA78CF15561E}" type="slidenum">
              <a:rPr lang="en-US" smtClean="0"/>
              <a:t>‹#›</a:t>
            </a:fld>
            <a:endParaRPr lang="en-US"/>
          </a:p>
        </p:txBody>
      </p:sp>
    </p:spTree>
    <p:extLst>
      <p:ext uri="{BB962C8B-B14F-4D97-AF65-F5344CB8AC3E}">
        <p14:creationId xmlns:p14="http://schemas.microsoft.com/office/powerpoint/2010/main" val="985019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ith Image - White">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7A95F9DD-64D8-AA40-A239-B15AE26D524D}"/>
              </a:ext>
            </a:extLst>
          </p:cNvPr>
          <p:cNvSpPr/>
          <p:nvPr userDrawn="1"/>
        </p:nvSpPr>
        <p:spPr>
          <a:xfrm>
            <a:off x="295" y="0"/>
            <a:ext cx="6978715" cy="6858000"/>
          </a:xfrm>
          <a:custGeom>
            <a:avLst/>
            <a:gdLst>
              <a:gd name="connsiteX0" fmla="*/ 0 w 6978715"/>
              <a:gd name="connsiteY0" fmla="*/ 0 h 6858000"/>
              <a:gd name="connsiteX1" fmla="*/ 6077468 w 6978715"/>
              <a:gd name="connsiteY1" fmla="*/ 0 h 6858000"/>
              <a:gd name="connsiteX2" fmla="*/ 6136422 w 6978715"/>
              <a:gd name="connsiteY2" fmla="*/ 102532 h 6858000"/>
              <a:gd name="connsiteX3" fmla="*/ 6978715 w 6978715"/>
              <a:gd name="connsiteY3" fmla="*/ 3429001 h 6858000"/>
              <a:gd name="connsiteX4" fmla="*/ 6136422 w 6978715"/>
              <a:gd name="connsiteY4" fmla="*/ 6755471 h 6858000"/>
              <a:gd name="connsiteX5" fmla="*/ 6077469 w 6978715"/>
              <a:gd name="connsiteY5" fmla="*/ 6858000 h 6858000"/>
              <a:gd name="connsiteX6" fmla="*/ 0 w 69787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78715" h="6858000">
                <a:moveTo>
                  <a:pt x="0" y="0"/>
                </a:moveTo>
                <a:lnTo>
                  <a:pt x="6077468" y="0"/>
                </a:lnTo>
                <a:lnTo>
                  <a:pt x="6136422" y="102532"/>
                </a:lnTo>
                <a:cubicBezTo>
                  <a:pt x="6673591" y="1091369"/>
                  <a:pt x="6978715" y="2224552"/>
                  <a:pt x="6978715" y="3429001"/>
                </a:cubicBezTo>
                <a:cubicBezTo>
                  <a:pt x="6978715" y="4633450"/>
                  <a:pt x="6673591" y="5766634"/>
                  <a:pt x="6136422" y="6755471"/>
                </a:cubicBezTo>
                <a:lnTo>
                  <a:pt x="6077469"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2" name="Picture Placeholder 11">
            <a:extLst>
              <a:ext uri="{FF2B5EF4-FFF2-40B4-BE49-F238E27FC236}">
                <a16:creationId xmlns:a16="http://schemas.microsoft.com/office/drawing/2014/main" id="{E2459599-0493-8746-A9C8-002CC7BD7488}"/>
              </a:ext>
            </a:extLst>
          </p:cNvPr>
          <p:cNvSpPr>
            <a:spLocks noGrp="1"/>
          </p:cNvSpPr>
          <p:nvPr>
            <p:ph type="pic" sz="quarter" idx="16" hasCustomPrompt="1"/>
          </p:nvPr>
        </p:nvSpPr>
        <p:spPr>
          <a:xfrm>
            <a:off x="6077763" y="0"/>
            <a:ext cx="6114238" cy="6858000"/>
          </a:xfrm>
          <a:custGeom>
            <a:avLst/>
            <a:gdLst>
              <a:gd name="connsiteX0" fmla="*/ 0 w 6114238"/>
              <a:gd name="connsiteY0" fmla="*/ 0 h 6858000"/>
              <a:gd name="connsiteX1" fmla="*/ 6114238 w 6114238"/>
              <a:gd name="connsiteY1" fmla="*/ 0 h 6858000"/>
              <a:gd name="connsiteX2" fmla="*/ 6114238 w 6114238"/>
              <a:gd name="connsiteY2" fmla="*/ 6858000 h 6858000"/>
              <a:gd name="connsiteX3" fmla="*/ 1 w 6114238"/>
              <a:gd name="connsiteY3" fmla="*/ 6858000 h 6858000"/>
              <a:gd name="connsiteX4" fmla="*/ 58954 w 6114238"/>
              <a:gd name="connsiteY4" fmla="*/ 6755471 h 6858000"/>
              <a:gd name="connsiteX5" fmla="*/ 901247 w 6114238"/>
              <a:gd name="connsiteY5" fmla="*/ 3429001 h 6858000"/>
              <a:gd name="connsiteX6" fmla="*/ 58954 w 6114238"/>
              <a:gd name="connsiteY6" fmla="*/ 10253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238" h="6858000">
                <a:moveTo>
                  <a:pt x="0" y="0"/>
                </a:moveTo>
                <a:lnTo>
                  <a:pt x="6114238" y="0"/>
                </a:lnTo>
                <a:lnTo>
                  <a:pt x="6114238" y="6858000"/>
                </a:lnTo>
                <a:lnTo>
                  <a:pt x="1" y="6858000"/>
                </a:lnTo>
                <a:lnTo>
                  <a:pt x="58954" y="6755471"/>
                </a:lnTo>
                <a:cubicBezTo>
                  <a:pt x="596123" y="5766634"/>
                  <a:pt x="901247" y="4633450"/>
                  <a:pt x="901247" y="3429001"/>
                </a:cubicBezTo>
                <a:cubicBezTo>
                  <a:pt x="901247" y="2224552"/>
                  <a:pt x="596123" y="1091369"/>
                  <a:pt x="58954" y="102532"/>
                </a:cubicBezTo>
                <a:close/>
              </a:path>
            </a:pathLst>
          </a:custGeom>
          <a:solidFill>
            <a:srgbClr val="F3FCFA"/>
          </a:solidFill>
        </p:spPr>
        <p:txBody>
          <a:bodyPr wrap="square" anchor="ctr">
            <a:noAutofit/>
          </a:bodyPr>
          <a:lstStyle>
            <a:lvl1pPr algn="ctr">
              <a:defRPr/>
            </a:lvl1pPr>
          </a:lstStyle>
          <a:p>
            <a:r>
              <a:rPr lang="en-US" dirty="0"/>
              <a:t>Add image</a:t>
            </a:r>
          </a:p>
          <a:p>
            <a:endParaRPr lang="en-US" dirty="0"/>
          </a:p>
          <a:p>
            <a:endParaRPr lang="en-US" dirty="0"/>
          </a:p>
        </p:txBody>
      </p:sp>
      <p:sp>
        <p:nvSpPr>
          <p:cNvPr id="9" name="Title 1">
            <a:extLst>
              <a:ext uri="{FF2B5EF4-FFF2-40B4-BE49-F238E27FC236}">
                <a16:creationId xmlns:a16="http://schemas.microsoft.com/office/drawing/2014/main" id="{200E6BA9-2281-4946-A402-2771AE1D7C51}"/>
              </a:ext>
            </a:extLst>
          </p:cNvPr>
          <p:cNvSpPr>
            <a:spLocks noGrp="1"/>
          </p:cNvSpPr>
          <p:nvPr>
            <p:ph type="title" hasCustomPrompt="1"/>
          </p:nvPr>
        </p:nvSpPr>
        <p:spPr>
          <a:xfrm>
            <a:off x="457200" y="3581400"/>
            <a:ext cx="5020733" cy="1923604"/>
          </a:xfrm>
          <a:prstGeom prst="rect">
            <a:avLst/>
          </a:prstGeom>
        </p:spPr>
        <p:txBody>
          <a:bodyPr anchor="b">
            <a:spAutoFit/>
          </a:bodyPr>
          <a:lstStyle>
            <a:lvl1pPr algn="l">
              <a:lnSpc>
                <a:spcPts val="5000"/>
              </a:lnSpc>
              <a:defRPr sz="4400">
                <a:solidFill>
                  <a:schemeClr val="tx1"/>
                </a:solidFill>
              </a:defRPr>
            </a:lvl1pPr>
          </a:lstStyle>
          <a:p>
            <a:r>
              <a:rPr lang="en-US" dirty="0"/>
              <a:t>Click to Add Title, Then Reposition </a:t>
            </a:r>
            <a:br>
              <a:rPr lang="en-US" dirty="0"/>
            </a:br>
            <a:r>
              <a:rPr lang="en-US" dirty="0"/>
              <a:t>if Needed</a:t>
            </a:r>
            <a:endParaRPr lang="en-GB" dirty="0"/>
          </a:p>
        </p:txBody>
      </p:sp>
      <p:sp>
        <p:nvSpPr>
          <p:cNvPr id="10" name="Text Placeholder 2">
            <a:extLst>
              <a:ext uri="{FF2B5EF4-FFF2-40B4-BE49-F238E27FC236}">
                <a16:creationId xmlns:a16="http://schemas.microsoft.com/office/drawing/2014/main" id="{C8012084-AF57-4F40-B4E4-7CE1FF939208}"/>
              </a:ext>
            </a:extLst>
          </p:cNvPr>
          <p:cNvSpPr>
            <a:spLocks noGrp="1"/>
          </p:cNvSpPr>
          <p:nvPr>
            <p:ph type="body" sz="quarter" idx="14" hasCustomPrompt="1"/>
          </p:nvPr>
        </p:nvSpPr>
        <p:spPr>
          <a:xfrm>
            <a:off x="457200" y="5528450"/>
            <a:ext cx="5020733" cy="948550"/>
          </a:xfrm>
        </p:spPr>
        <p:txBody>
          <a:bodyPr anchor="ctr"/>
          <a:lstStyle>
            <a:lvl1pPr algn="l">
              <a:spcBef>
                <a:spcPts val="0"/>
              </a:spcBef>
              <a:defRPr sz="2800" i="1"/>
            </a:lvl1pPr>
          </a:lstStyle>
          <a:p>
            <a:pPr lvl="0"/>
            <a:r>
              <a:rPr lang="en-US" dirty="0"/>
              <a:t>Click to Add Presentation Subtitle</a:t>
            </a:r>
          </a:p>
        </p:txBody>
      </p:sp>
      <p:pic>
        <p:nvPicPr>
          <p:cNvPr id="11" name="Graphic 10">
            <a:extLst>
              <a:ext uri="{FF2B5EF4-FFF2-40B4-BE49-F238E27FC236}">
                <a16:creationId xmlns:a16="http://schemas.microsoft.com/office/drawing/2014/main" id="{BA7C6509-7E14-264E-92EB-6C706329FF7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200" y="381000"/>
            <a:ext cx="1066799" cy="400505"/>
          </a:xfrm>
          <a:prstGeom prst="rect">
            <a:avLst/>
          </a:prstGeom>
        </p:spPr>
      </p:pic>
    </p:spTree>
    <p:extLst>
      <p:ext uri="{BB962C8B-B14F-4D97-AF65-F5344CB8AC3E}">
        <p14:creationId xmlns:p14="http://schemas.microsoft.com/office/powerpoint/2010/main" val="152933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8" name="Text Placeholder 4"/>
          <p:cNvSpPr>
            <a:spLocks noGrp="1"/>
          </p:cNvSpPr>
          <p:nvPr>
            <p:ph type="body" sz="quarter" idx="12" hasCustomPrompt="1"/>
          </p:nvPr>
        </p:nvSpPr>
        <p:spPr>
          <a:xfrm>
            <a:off x="1449386" y="1438777"/>
            <a:ext cx="4112351" cy="553806"/>
          </a:xfrm>
          <a:prstGeom prst="rect">
            <a:avLst/>
          </a:prstGeom>
        </p:spPr>
        <p:txBody>
          <a:bodyPr anchor="ctr"/>
          <a:lstStyle>
            <a:lvl1pPr>
              <a:lnSpc>
                <a:spcPct val="100000"/>
              </a:lnSpc>
              <a:defRPr sz="2400" b="0"/>
            </a:lvl1pPr>
            <a:lvl2pPr marL="0" indent="0">
              <a:lnSpc>
                <a:spcPct val="75000"/>
              </a:lnSpc>
              <a:buNone/>
              <a:defRPr sz="1600"/>
            </a:lvl2pPr>
          </a:lstStyle>
          <a:p>
            <a:pPr lvl="0"/>
            <a:r>
              <a:rPr lang="en-US" dirty="0"/>
              <a:t>Click to add text</a:t>
            </a:r>
          </a:p>
        </p:txBody>
      </p:sp>
      <p:sp>
        <p:nvSpPr>
          <p:cNvPr id="24" name="Text Placeholder 4"/>
          <p:cNvSpPr>
            <a:spLocks noGrp="1"/>
          </p:cNvSpPr>
          <p:nvPr>
            <p:ph type="body" sz="quarter" idx="13" hasCustomPrompt="1"/>
          </p:nvPr>
        </p:nvSpPr>
        <p:spPr>
          <a:xfrm>
            <a:off x="1449386" y="2357948"/>
            <a:ext cx="4112351" cy="553806"/>
          </a:xfrm>
          <a:prstGeom prst="rect">
            <a:avLst/>
          </a:prstGeom>
        </p:spPr>
        <p:txBody>
          <a:bodyPr anchor="ctr"/>
          <a:lstStyle>
            <a:lvl1pPr>
              <a:lnSpc>
                <a:spcPct val="100000"/>
              </a:lnSpc>
              <a:defRPr sz="2400" b="0"/>
            </a:lvl1pPr>
            <a:lvl2pPr marL="0" indent="0">
              <a:lnSpc>
                <a:spcPct val="75000"/>
              </a:lnSpc>
              <a:buNone/>
              <a:defRPr sz="1600"/>
            </a:lvl2pPr>
          </a:lstStyle>
          <a:p>
            <a:pPr lvl="0"/>
            <a:r>
              <a:rPr lang="en-US" dirty="0"/>
              <a:t>Click to add text</a:t>
            </a:r>
          </a:p>
        </p:txBody>
      </p:sp>
      <p:sp>
        <p:nvSpPr>
          <p:cNvPr id="25" name="Text Placeholder 4"/>
          <p:cNvSpPr>
            <a:spLocks noGrp="1"/>
          </p:cNvSpPr>
          <p:nvPr>
            <p:ph type="body" sz="quarter" idx="14" hasCustomPrompt="1"/>
          </p:nvPr>
        </p:nvSpPr>
        <p:spPr>
          <a:xfrm>
            <a:off x="1449386" y="3268096"/>
            <a:ext cx="4112351" cy="553806"/>
          </a:xfrm>
          <a:prstGeom prst="rect">
            <a:avLst/>
          </a:prstGeom>
        </p:spPr>
        <p:txBody>
          <a:bodyPr anchor="ctr"/>
          <a:lstStyle>
            <a:lvl1pPr>
              <a:lnSpc>
                <a:spcPct val="100000"/>
              </a:lnSpc>
              <a:defRPr sz="2400" b="0"/>
            </a:lvl1pPr>
            <a:lvl2pPr marL="0" indent="0">
              <a:lnSpc>
                <a:spcPct val="75000"/>
              </a:lnSpc>
              <a:buNone/>
              <a:defRPr sz="1600"/>
            </a:lvl2pPr>
          </a:lstStyle>
          <a:p>
            <a:pPr lvl="0"/>
            <a:r>
              <a:rPr lang="en-US" dirty="0"/>
              <a:t>Click to add text</a:t>
            </a:r>
          </a:p>
        </p:txBody>
      </p:sp>
      <p:sp>
        <p:nvSpPr>
          <p:cNvPr id="21" name="Text Placeholder 28"/>
          <p:cNvSpPr>
            <a:spLocks noGrp="1"/>
          </p:cNvSpPr>
          <p:nvPr>
            <p:ph type="body" sz="quarter" idx="24" hasCustomPrompt="1"/>
          </p:nvPr>
        </p:nvSpPr>
        <p:spPr>
          <a:xfrm>
            <a:off x="5722184" y="4081332"/>
            <a:ext cx="747632" cy="747632"/>
          </a:xfrm>
          <a:custGeom>
            <a:avLst/>
            <a:gdLst>
              <a:gd name="connsiteX0" fmla="*/ 373816 w 747632"/>
              <a:gd name="connsiteY0" fmla="*/ 0 h 747632"/>
              <a:gd name="connsiteX1" fmla="*/ 747632 w 747632"/>
              <a:gd name="connsiteY1" fmla="*/ 373816 h 747632"/>
              <a:gd name="connsiteX2" fmla="*/ 373816 w 747632"/>
              <a:gd name="connsiteY2" fmla="*/ 747632 h 747632"/>
              <a:gd name="connsiteX3" fmla="*/ 0 w 747632"/>
              <a:gd name="connsiteY3" fmla="*/ 373816 h 747632"/>
              <a:gd name="connsiteX4" fmla="*/ 373816 w 747632"/>
              <a:gd name="connsiteY4" fmla="*/ 0 h 747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632" h="747632">
                <a:moveTo>
                  <a:pt x="373816" y="0"/>
                </a:moveTo>
                <a:cubicBezTo>
                  <a:pt x="580269" y="0"/>
                  <a:pt x="747632" y="167363"/>
                  <a:pt x="747632" y="373816"/>
                </a:cubicBezTo>
                <a:cubicBezTo>
                  <a:pt x="747632" y="580269"/>
                  <a:pt x="580269" y="747632"/>
                  <a:pt x="373816" y="747632"/>
                </a:cubicBezTo>
                <a:cubicBezTo>
                  <a:pt x="167363" y="747632"/>
                  <a:pt x="0" y="580269"/>
                  <a:pt x="0" y="373816"/>
                </a:cubicBezTo>
                <a:cubicBezTo>
                  <a:pt x="0" y="167363"/>
                  <a:pt x="167363" y="0"/>
                  <a:pt x="373816" y="0"/>
                </a:cubicBezTo>
                <a:close/>
              </a:path>
            </a:pathLst>
          </a:custGeom>
          <a:solidFill>
            <a:schemeClr val="accent1"/>
          </a:solidFill>
        </p:spPr>
        <p:txBody>
          <a:bodyPr wrap="square" anchor="ctr">
            <a:noAutofit/>
          </a:bodyPr>
          <a:lstStyle>
            <a:lvl1pPr algn="ctr">
              <a:lnSpc>
                <a:spcPct val="100000"/>
              </a:lnSpc>
              <a:defRPr sz="2400">
                <a:solidFill>
                  <a:schemeClr val="tx1"/>
                </a:solidFill>
              </a:defRPr>
            </a:lvl1pPr>
          </a:lstStyle>
          <a:p>
            <a:pPr lvl="0"/>
            <a:r>
              <a:rPr lang="en-US" dirty="0"/>
              <a:t>##</a:t>
            </a:r>
            <a:endParaRPr lang="en-GB" dirty="0"/>
          </a:p>
        </p:txBody>
      </p:sp>
      <p:sp>
        <p:nvSpPr>
          <p:cNvPr id="23" name="Text Placeholder 29"/>
          <p:cNvSpPr>
            <a:spLocks noGrp="1"/>
          </p:cNvSpPr>
          <p:nvPr>
            <p:ph type="body" sz="quarter" idx="25" hasCustomPrompt="1"/>
          </p:nvPr>
        </p:nvSpPr>
        <p:spPr>
          <a:xfrm>
            <a:off x="5722184" y="3171184"/>
            <a:ext cx="747632" cy="747632"/>
          </a:xfrm>
          <a:custGeom>
            <a:avLst/>
            <a:gdLst>
              <a:gd name="connsiteX0" fmla="*/ 373816 w 747632"/>
              <a:gd name="connsiteY0" fmla="*/ 0 h 747632"/>
              <a:gd name="connsiteX1" fmla="*/ 747632 w 747632"/>
              <a:gd name="connsiteY1" fmla="*/ 373816 h 747632"/>
              <a:gd name="connsiteX2" fmla="*/ 373816 w 747632"/>
              <a:gd name="connsiteY2" fmla="*/ 747632 h 747632"/>
              <a:gd name="connsiteX3" fmla="*/ 0 w 747632"/>
              <a:gd name="connsiteY3" fmla="*/ 373816 h 747632"/>
              <a:gd name="connsiteX4" fmla="*/ 373816 w 747632"/>
              <a:gd name="connsiteY4" fmla="*/ 0 h 747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632" h="747632">
                <a:moveTo>
                  <a:pt x="373816" y="0"/>
                </a:moveTo>
                <a:cubicBezTo>
                  <a:pt x="580269" y="0"/>
                  <a:pt x="747632" y="167363"/>
                  <a:pt x="747632" y="373816"/>
                </a:cubicBezTo>
                <a:cubicBezTo>
                  <a:pt x="747632" y="580269"/>
                  <a:pt x="580269" y="747632"/>
                  <a:pt x="373816" y="747632"/>
                </a:cubicBezTo>
                <a:cubicBezTo>
                  <a:pt x="167363" y="747632"/>
                  <a:pt x="0" y="580269"/>
                  <a:pt x="0" y="373816"/>
                </a:cubicBezTo>
                <a:cubicBezTo>
                  <a:pt x="0" y="167363"/>
                  <a:pt x="167363" y="0"/>
                  <a:pt x="373816" y="0"/>
                </a:cubicBezTo>
                <a:close/>
              </a:path>
            </a:pathLst>
          </a:custGeom>
          <a:solidFill>
            <a:schemeClr val="accent1"/>
          </a:solidFill>
        </p:spPr>
        <p:txBody>
          <a:bodyPr wrap="square" anchor="ctr">
            <a:noAutofit/>
          </a:bodyPr>
          <a:lstStyle>
            <a:lvl1pPr algn="ctr">
              <a:lnSpc>
                <a:spcPct val="100000"/>
              </a:lnSpc>
              <a:defRPr sz="2400">
                <a:solidFill>
                  <a:schemeClr val="tx1"/>
                </a:solidFill>
              </a:defRPr>
            </a:lvl1pPr>
          </a:lstStyle>
          <a:p>
            <a:pPr lvl="0"/>
            <a:r>
              <a:rPr lang="en-US" dirty="0"/>
              <a:t>##</a:t>
            </a:r>
            <a:endParaRPr lang="en-GB" dirty="0"/>
          </a:p>
        </p:txBody>
      </p:sp>
      <p:sp>
        <p:nvSpPr>
          <p:cNvPr id="32" name="Text Placeholder 30"/>
          <p:cNvSpPr>
            <a:spLocks noGrp="1"/>
          </p:cNvSpPr>
          <p:nvPr>
            <p:ph type="body" sz="quarter" idx="26" hasCustomPrompt="1"/>
          </p:nvPr>
        </p:nvSpPr>
        <p:spPr>
          <a:xfrm>
            <a:off x="5722184" y="2261035"/>
            <a:ext cx="747632" cy="747632"/>
          </a:xfrm>
          <a:custGeom>
            <a:avLst/>
            <a:gdLst>
              <a:gd name="connsiteX0" fmla="*/ 373816 w 747632"/>
              <a:gd name="connsiteY0" fmla="*/ 0 h 747632"/>
              <a:gd name="connsiteX1" fmla="*/ 747632 w 747632"/>
              <a:gd name="connsiteY1" fmla="*/ 373816 h 747632"/>
              <a:gd name="connsiteX2" fmla="*/ 373816 w 747632"/>
              <a:gd name="connsiteY2" fmla="*/ 747632 h 747632"/>
              <a:gd name="connsiteX3" fmla="*/ 0 w 747632"/>
              <a:gd name="connsiteY3" fmla="*/ 373816 h 747632"/>
              <a:gd name="connsiteX4" fmla="*/ 373816 w 747632"/>
              <a:gd name="connsiteY4" fmla="*/ 0 h 747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632" h="747632">
                <a:moveTo>
                  <a:pt x="373816" y="0"/>
                </a:moveTo>
                <a:cubicBezTo>
                  <a:pt x="580269" y="0"/>
                  <a:pt x="747632" y="167363"/>
                  <a:pt x="747632" y="373816"/>
                </a:cubicBezTo>
                <a:cubicBezTo>
                  <a:pt x="747632" y="580269"/>
                  <a:pt x="580269" y="747632"/>
                  <a:pt x="373816" y="747632"/>
                </a:cubicBezTo>
                <a:cubicBezTo>
                  <a:pt x="167363" y="747632"/>
                  <a:pt x="0" y="580269"/>
                  <a:pt x="0" y="373816"/>
                </a:cubicBezTo>
                <a:cubicBezTo>
                  <a:pt x="0" y="167363"/>
                  <a:pt x="167363" y="0"/>
                  <a:pt x="373816" y="0"/>
                </a:cubicBezTo>
                <a:close/>
              </a:path>
            </a:pathLst>
          </a:custGeom>
          <a:solidFill>
            <a:schemeClr val="accent1"/>
          </a:solidFill>
        </p:spPr>
        <p:txBody>
          <a:bodyPr wrap="square" anchor="ctr">
            <a:noAutofit/>
          </a:bodyPr>
          <a:lstStyle>
            <a:lvl1pPr algn="ctr">
              <a:lnSpc>
                <a:spcPct val="100000"/>
              </a:lnSpc>
              <a:defRPr sz="2400">
                <a:solidFill>
                  <a:schemeClr val="tx1"/>
                </a:solidFill>
              </a:defRPr>
            </a:lvl1pPr>
          </a:lstStyle>
          <a:p>
            <a:pPr lvl="0"/>
            <a:r>
              <a:rPr lang="en-US" dirty="0"/>
              <a:t>##</a:t>
            </a:r>
            <a:endParaRPr lang="en-GB" dirty="0"/>
          </a:p>
        </p:txBody>
      </p:sp>
      <p:sp>
        <p:nvSpPr>
          <p:cNvPr id="52" name="Text Placeholder 28">
            <a:extLst>
              <a:ext uri="{FF2B5EF4-FFF2-40B4-BE49-F238E27FC236}">
                <a16:creationId xmlns:a16="http://schemas.microsoft.com/office/drawing/2014/main" id="{B58BA2E0-F603-0B4D-9455-701ACFF16F14}"/>
              </a:ext>
            </a:extLst>
          </p:cNvPr>
          <p:cNvSpPr>
            <a:spLocks noGrp="1"/>
          </p:cNvSpPr>
          <p:nvPr>
            <p:ph type="body" sz="quarter" idx="33" hasCustomPrompt="1"/>
          </p:nvPr>
        </p:nvSpPr>
        <p:spPr>
          <a:xfrm>
            <a:off x="457200" y="4081332"/>
            <a:ext cx="747632" cy="747632"/>
          </a:xfrm>
          <a:custGeom>
            <a:avLst/>
            <a:gdLst>
              <a:gd name="connsiteX0" fmla="*/ 373816 w 747632"/>
              <a:gd name="connsiteY0" fmla="*/ 0 h 747632"/>
              <a:gd name="connsiteX1" fmla="*/ 747632 w 747632"/>
              <a:gd name="connsiteY1" fmla="*/ 373816 h 747632"/>
              <a:gd name="connsiteX2" fmla="*/ 373816 w 747632"/>
              <a:gd name="connsiteY2" fmla="*/ 747632 h 747632"/>
              <a:gd name="connsiteX3" fmla="*/ 0 w 747632"/>
              <a:gd name="connsiteY3" fmla="*/ 373816 h 747632"/>
              <a:gd name="connsiteX4" fmla="*/ 373816 w 747632"/>
              <a:gd name="connsiteY4" fmla="*/ 0 h 747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632" h="747632">
                <a:moveTo>
                  <a:pt x="373816" y="0"/>
                </a:moveTo>
                <a:cubicBezTo>
                  <a:pt x="580269" y="0"/>
                  <a:pt x="747632" y="167363"/>
                  <a:pt x="747632" y="373816"/>
                </a:cubicBezTo>
                <a:cubicBezTo>
                  <a:pt x="747632" y="580269"/>
                  <a:pt x="580269" y="747632"/>
                  <a:pt x="373816" y="747632"/>
                </a:cubicBezTo>
                <a:cubicBezTo>
                  <a:pt x="167363" y="747632"/>
                  <a:pt x="0" y="580269"/>
                  <a:pt x="0" y="373816"/>
                </a:cubicBezTo>
                <a:cubicBezTo>
                  <a:pt x="0" y="167363"/>
                  <a:pt x="167363" y="0"/>
                  <a:pt x="373816" y="0"/>
                </a:cubicBezTo>
                <a:close/>
              </a:path>
            </a:pathLst>
          </a:custGeom>
          <a:solidFill>
            <a:schemeClr val="accent1"/>
          </a:solidFill>
        </p:spPr>
        <p:txBody>
          <a:bodyPr wrap="square" anchor="ctr">
            <a:noAutofit/>
          </a:bodyPr>
          <a:lstStyle>
            <a:lvl1pPr algn="ctr">
              <a:lnSpc>
                <a:spcPct val="100000"/>
              </a:lnSpc>
              <a:defRPr sz="2400">
                <a:solidFill>
                  <a:schemeClr val="tx1"/>
                </a:solidFill>
              </a:defRPr>
            </a:lvl1pPr>
          </a:lstStyle>
          <a:p>
            <a:pPr lvl="0"/>
            <a:r>
              <a:rPr lang="en-US" dirty="0"/>
              <a:t>##</a:t>
            </a:r>
            <a:endParaRPr lang="en-GB" dirty="0"/>
          </a:p>
        </p:txBody>
      </p:sp>
      <p:sp>
        <p:nvSpPr>
          <p:cNvPr id="53" name="Text Placeholder 29">
            <a:extLst>
              <a:ext uri="{FF2B5EF4-FFF2-40B4-BE49-F238E27FC236}">
                <a16:creationId xmlns:a16="http://schemas.microsoft.com/office/drawing/2014/main" id="{71C1ACB2-3B2D-184E-A09C-ECE4A4909781}"/>
              </a:ext>
            </a:extLst>
          </p:cNvPr>
          <p:cNvSpPr>
            <a:spLocks noGrp="1"/>
          </p:cNvSpPr>
          <p:nvPr>
            <p:ph type="body" sz="quarter" idx="34" hasCustomPrompt="1"/>
          </p:nvPr>
        </p:nvSpPr>
        <p:spPr>
          <a:xfrm>
            <a:off x="457200" y="3171184"/>
            <a:ext cx="747632" cy="747632"/>
          </a:xfrm>
          <a:custGeom>
            <a:avLst/>
            <a:gdLst>
              <a:gd name="connsiteX0" fmla="*/ 373816 w 747632"/>
              <a:gd name="connsiteY0" fmla="*/ 0 h 747632"/>
              <a:gd name="connsiteX1" fmla="*/ 747632 w 747632"/>
              <a:gd name="connsiteY1" fmla="*/ 373816 h 747632"/>
              <a:gd name="connsiteX2" fmla="*/ 373816 w 747632"/>
              <a:gd name="connsiteY2" fmla="*/ 747632 h 747632"/>
              <a:gd name="connsiteX3" fmla="*/ 0 w 747632"/>
              <a:gd name="connsiteY3" fmla="*/ 373816 h 747632"/>
              <a:gd name="connsiteX4" fmla="*/ 373816 w 747632"/>
              <a:gd name="connsiteY4" fmla="*/ 0 h 747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632" h="747632">
                <a:moveTo>
                  <a:pt x="373816" y="0"/>
                </a:moveTo>
                <a:cubicBezTo>
                  <a:pt x="580269" y="0"/>
                  <a:pt x="747632" y="167363"/>
                  <a:pt x="747632" y="373816"/>
                </a:cubicBezTo>
                <a:cubicBezTo>
                  <a:pt x="747632" y="580269"/>
                  <a:pt x="580269" y="747632"/>
                  <a:pt x="373816" y="747632"/>
                </a:cubicBezTo>
                <a:cubicBezTo>
                  <a:pt x="167363" y="747632"/>
                  <a:pt x="0" y="580269"/>
                  <a:pt x="0" y="373816"/>
                </a:cubicBezTo>
                <a:cubicBezTo>
                  <a:pt x="0" y="167363"/>
                  <a:pt x="167363" y="0"/>
                  <a:pt x="373816" y="0"/>
                </a:cubicBezTo>
                <a:close/>
              </a:path>
            </a:pathLst>
          </a:custGeom>
          <a:solidFill>
            <a:schemeClr val="accent1"/>
          </a:solidFill>
        </p:spPr>
        <p:txBody>
          <a:bodyPr wrap="square" anchor="ctr">
            <a:noAutofit/>
          </a:bodyPr>
          <a:lstStyle>
            <a:lvl1pPr algn="ctr">
              <a:lnSpc>
                <a:spcPct val="100000"/>
              </a:lnSpc>
              <a:defRPr sz="2400">
                <a:solidFill>
                  <a:schemeClr val="tx1"/>
                </a:solidFill>
              </a:defRPr>
            </a:lvl1pPr>
          </a:lstStyle>
          <a:p>
            <a:pPr lvl="0"/>
            <a:r>
              <a:rPr lang="en-US" dirty="0"/>
              <a:t>##</a:t>
            </a:r>
            <a:endParaRPr lang="en-GB" dirty="0"/>
          </a:p>
        </p:txBody>
      </p:sp>
      <p:sp>
        <p:nvSpPr>
          <p:cNvPr id="54" name="Text Placeholder 30">
            <a:extLst>
              <a:ext uri="{FF2B5EF4-FFF2-40B4-BE49-F238E27FC236}">
                <a16:creationId xmlns:a16="http://schemas.microsoft.com/office/drawing/2014/main" id="{B8CA2FC4-7778-7748-9FC0-FFC2FA8A1B0A}"/>
              </a:ext>
            </a:extLst>
          </p:cNvPr>
          <p:cNvSpPr>
            <a:spLocks noGrp="1"/>
          </p:cNvSpPr>
          <p:nvPr>
            <p:ph type="body" sz="quarter" idx="35" hasCustomPrompt="1"/>
          </p:nvPr>
        </p:nvSpPr>
        <p:spPr>
          <a:xfrm>
            <a:off x="457200" y="2261035"/>
            <a:ext cx="747632" cy="747632"/>
          </a:xfrm>
          <a:custGeom>
            <a:avLst/>
            <a:gdLst>
              <a:gd name="connsiteX0" fmla="*/ 373816 w 747632"/>
              <a:gd name="connsiteY0" fmla="*/ 0 h 747632"/>
              <a:gd name="connsiteX1" fmla="*/ 747632 w 747632"/>
              <a:gd name="connsiteY1" fmla="*/ 373816 h 747632"/>
              <a:gd name="connsiteX2" fmla="*/ 373816 w 747632"/>
              <a:gd name="connsiteY2" fmla="*/ 747632 h 747632"/>
              <a:gd name="connsiteX3" fmla="*/ 0 w 747632"/>
              <a:gd name="connsiteY3" fmla="*/ 373816 h 747632"/>
              <a:gd name="connsiteX4" fmla="*/ 373816 w 747632"/>
              <a:gd name="connsiteY4" fmla="*/ 0 h 747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632" h="747632">
                <a:moveTo>
                  <a:pt x="373816" y="0"/>
                </a:moveTo>
                <a:cubicBezTo>
                  <a:pt x="580269" y="0"/>
                  <a:pt x="747632" y="167363"/>
                  <a:pt x="747632" y="373816"/>
                </a:cubicBezTo>
                <a:cubicBezTo>
                  <a:pt x="747632" y="580269"/>
                  <a:pt x="580269" y="747632"/>
                  <a:pt x="373816" y="747632"/>
                </a:cubicBezTo>
                <a:cubicBezTo>
                  <a:pt x="167363" y="747632"/>
                  <a:pt x="0" y="580269"/>
                  <a:pt x="0" y="373816"/>
                </a:cubicBezTo>
                <a:cubicBezTo>
                  <a:pt x="0" y="167363"/>
                  <a:pt x="167363" y="0"/>
                  <a:pt x="373816" y="0"/>
                </a:cubicBezTo>
                <a:close/>
              </a:path>
            </a:pathLst>
          </a:custGeom>
          <a:solidFill>
            <a:schemeClr val="accent1"/>
          </a:solidFill>
        </p:spPr>
        <p:txBody>
          <a:bodyPr wrap="square" anchor="ctr">
            <a:noAutofit/>
          </a:bodyPr>
          <a:lstStyle>
            <a:lvl1pPr algn="ctr">
              <a:lnSpc>
                <a:spcPct val="100000"/>
              </a:lnSpc>
              <a:defRPr sz="2400">
                <a:solidFill>
                  <a:schemeClr val="tx1"/>
                </a:solidFill>
              </a:defRPr>
            </a:lvl1pPr>
          </a:lstStyle>
          <a:p>
            <a:pPr lvl="0"/>
            <a:r>
              <a:rPr lang="en-US" dirty="0"/>
              <a:t>##</a:t>
            </a:r>
            <a:endParaRPr lang="en-GB" dirty="0"/>
          </a:p>
        </p:txBody>
      </p:sp>
      <p:sp>
        <p:nvSpPr>
          <p:cNvPr id="55" name="Text Placeholder 30">
            <a:extLst>
              <a:ext uri="{FF2B5EF4-FFF2-40B4-BE49-F238E27FC236}">
                <a16:creationId xmlns:a16="http://schemas.microsoft.com/office/drawing/2014/main" id="{113ACFB7-F366-7440-AB4D-BC49307A340E}"/>
              </a:ext>
            </a:extLst>
          </p:cNvPr>
          <p:cNvSpPr>
            <a:spLocks noGrp="1"/>
          </p:cNvSpPr>
          <p:nvPr>
            <p:ph type="body" sz="quarter" idx="36" hasCustomPrompt="1"/>
          </p:nvPr>
        </p:nvSpPr>
        <p:spPr>
          <a:xfrm>
            <a:off x="457200" y="1346641"/>
            <a:ext cx="747632" cy="747632"/>
          </a:xfrm>
          <a:custGeom>
            <a:avLst/>
            <a:gdLst>
              <a:gd name="connsiteX0" fmla="*/ 373816 w 747632"/>
              <a:gd name="connsiteY0" fmla="*/ 0 h 747632"/>
              <a:gd name="connsiteX1" fmla="*/ 747632 w 747632"/>
              <a:gd name="connsiteY1" fmla="*/ 373816 h 747632"/>
              <a:gd name="connsiteX2" fmla="*/ 373816 w 747632"/>
              <a:gd name="connsiteY2" fmla="*/ 747632 h 747632"/>
              <a:gd name="connsiteX3" fmla="*/ 0 w 747632"/>
              <a:gd name="connsiteY3" fmla="*/ 373816 h 747632"/>
              <a:gd name="connsiteX4" fmla="*/ 373816 w 747632"/>
              <a:gd name="connsiteY4" fmla="*/ 0 h 747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632" h="747632">
                <a:moveTo>
                  <a:pt x="373816" y="0"/>
                </a:moveTo>
                <a:cubicBezTo>
                  <a:pt x="580269" y="0"/>
                  <a:pt x="747632" y="167363"/>
                  <a:pt x="747632" y="373816"/>
                </a:cubicBezTo>
                <a:cubicBezTo>
                  <a:pt x="747632" y="580269"/>
                  <a:pt x="580269" y="747632"/>
                  <a:pt x="373816" y="747632"/>
                </a:cubicBezTo>
                <a:cubicBezTo>
                  <a:pt x="167363" y="747632"/>
                  <a:pt x="0" y="580269"/>
                  <a:pt x="0" y="373816"/>
                </a:cubicBezTo>
                <a:cubicBezTo>
                  <a:pt x="0" y="167363"/>
                  <a:pt x="167363" y="0"/>
                  <a:pt x="373816" y="0"/>
                </a:cubicBezTo>
                <a:close/>
              </a:path>
            </a:pathLst>
          </a:custGeom>
          <a:solidFill>
            <a:schemeClr val="accent1"/>
          </a:solidFill>
        </p:spPr>
        <p:txBody>
          <a:bodyPr wrap="square" anchor="ctr">
            <a:noAutofit/>
          </a:bodyPr>
          <a:lstStyle>
            <a:lvl1pPr algn="ctr">
              <a:lnSpc>
                <a:spcPct val="100000"/>
              </a:lnSpc>
              <a:defRPr sz="2400">
                <a:solidFill>
                  <a:schemeClr val="tx1"/>
                </a:solidFill>
              </a:defRPr>
            </a:lvl1pPr>
          </a:lstStyle>
          <a:p>
            <a:pPr lvl="0"/>
            <a:r>
              <a:rPr lang="en-US" dirty="0"/>
              <a:t>##</a:t>
            </a:r>
            <a:endParaRPr lang="en-GB" dirty="0"/>
          </a:p>
        </p:txBody>
      </p:sp>
      <p:sp>
        <p:nvSpPr>
          <p:cNvPr id="56" name="Text Placeholder 30">
            <a:extLst>
              <a:ext uri="{FF2B5EF4-FFF2-40B4-BE49-F238E27FC236}">
                <a16:creationId xmlns:a16="http://schemas.microsoft.com/office/drawing/2014/main" id="{66C58980-F9B0-A141-864E-4AC4D305FEB0}"/>
              </a:ext>
            </a:extLst>
          </p:cNvPr>
          <p:cNvSpPr>
            <a:spLocks noGrp="1"/>
          </p:cNvSpPr>
          <p:nvPr>
            <p:ph type="body" sz="quarter" idx="37" hasCustomPrompt="1"/>
          </p:nvPr>
        </p:nvSpPr>
        <p:spPr>
          <a:xfrm>
            <a:off x="5722184" y="1346641"/>
            <a:ext cx="747632" cy="747632"/>
          </a:xfrm>
          <a:custGeom>
            <a:avLst/>
            <a:gdLst>
              <a:gd name="connsiteX0" fmla="*/ 373816 w 747632"/>
              <a:gd name="connsiteY0" fmla="*/ 0 h 747632"/>
              <a:gd name="connsiteX1" fmla="*/ 747632 w 747632"/>
              <a:gd name="connsiteY1" fmla="*/ 373816 h 747632"/>
              <a:gd name="connsiteX2" fmla="*/ 373816 w 747632"/>
              <a:gd name="connsiteY2" fmla="*/ 747632 h 747632"/>
              <a:gd name="connsiteX3" fmla="*/ 0 w 747632"/>
              <a:gd name="connsiteY3" fmla="*/ 373816 h 747632"/>
              <a:gd name="connsiteX4" fmla="*/ 373816 w 747632"/>
              <a:gd name="connsiteY4" fmla="*/ 0 h 747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632" h="747632">
                <a:moveTo>
                  <a:pt x="373816" y="0"/>
                </a:moveTo>
                <a:cubicBezTo>
                  <a:pt x="580269" y="0"/>
                  <a:pt x="747632" y="167363"/>
                  <a:pt x="747632" y="373816"/>
                </a:cubicBezTo>
                <a:cubicBezTo>
                  <a:pt x="747632" y="580269"/>
                  <a:pt x="580269" y="747632"/>
                  <a:pt x="373816" y="747632"/>
                </a:cubicBezTo>
                <a:cubicBezTo>
                  <a:pt x="167363" y="747632"/>
                  <a:pt x="0" y="580269"/>
                  <a:pt x="0" y="373816"/>
                </a:cubicBezTo>
                <a:cubicBezTo>
                  <a:pt x="0" y="167363"/>
                  <a:pt x="167363" y="0"/>
                  <a:pt x="373816" y="0"/>
                </a:cubicBezTo>
                <a:close/>
              </a:path>
            </a:pathLst>
          </a:custGeom>
          <a:solidFill>
            <a:schemeClr val="accent1"/>
          </a:solidFill>
        </p:spPr>
        <p:txBody>
          <a:bodyPr wrap="square" anchor="ctr">
            <a:noAutofit/>
          </a:bodyPr>
          <a:lstStyle>
            <a:lvl1pPr algn="ctr">
              <a:lnSpc>
                <a:spcPct val="100000"/>
              </a:lnSpc>
              <a:defRPr sz="2400">
                <a:solidFill>
                  <a:schemeClr val="tx1"/>
                </a:solidFill>
              </a:defRPr>
            </a:lvl1pPr>
          </a:lstStyle>
          <a:p>
            <a:pPr lvl="0"/>
            <a:r>
              <a:rPr lang="en-US" dirty="0"/>
              <a:t>##</a:t>
            </a:r>
            <a:endParaRPr lang="en-GB" dirty="0"/>
          </a:p>
        </p:txBody>
      </p:sp>
      <p:sp>
        <p:nvSpPr>
          <p:cNvPr id="57" name="Text Placeholder 4">
            <a:extLst>
              <a:ext uri="{FF2B5EF4-FFF2-40B4-BE49-F238E27FC236}">
                <a16:creationId xmlns:a16="http://schemas.microsoft.com/office/drawing/2014/main" id="{DCB3089F-C81B-5742-BE67-B0864786B283}"/>
              </a:ext>
            </a:extLst>
          </p:cNvPr>
          <p:cNvSpPr>
            <a:spLocks noGrp="1"/>
          </p:cNvSpPr>
          <p:nvPr>
            <p:ph type="body" sz="quarter" idx="38" hasCustomPrompt="1"/>
          </p:nvPr>
        </p:nvSpPr>
        <p:spPr>
          <a:xfrm>
            <a:off x="6701094" y="1447800"/>
            <a:ext cx="4112351" cy="553806"/>
          </a:xfrm>
          <a:prstGeom prst="rect">
            <a:avLst/>
          </a:prstGeom>
        </p:spPr>
        <p:txBody>
          <a:bodyPr anchor="ctr"/>
          <a:lstStyle>
            <a:lvl1pPr>
              <a:lnSpc>
                <a:spcPct val="100000"/>
              </a:lnSpc>
              <a:defRPr sz="2400" b="0"/>
            </a:lvl1pPr>
            <a:lvl2pPr marL="0" indent="0">
              <a:lnSpc>
                <a:spcPct val="75000"/>
              </a:lnSpc>
              <a:buNone/>
              <a:defRPr sz="1600"/>
            </a:lvl2pPr>
          </a:lstStyle>
          <a:p>
            <a:pPr lvl="0"/>
            <a:r>
              <a:rPr lang="en-US" dirty="0"/>
              <a:t>Click to add text</a:t>
            </a:r>
          </a:p>
        </p:txBody>
      </p:sp>
      <p:sp>
        <p:nvSpPr>
          <p:cNvPr id="58" name="Text Placeholder 4">
            <a:extLst>
              <a:ext uri="{FF2B5EF4-FFF2-40B4-BE49-F238E27FC236}">
                <a16:creationId xmlns:a16="http://schemas.microsoft.com/office/drawing/2014/main" id="{E348777B-E864-404E-9BB9-6F9FF8837261}"/>
              </a:ext>
            </a:extLst>
          </p:cNvPr>
          <p:cNvSpPr>
            <a:spLocks noGrp="1"/>
          </p:cNvSpPr>
          <p:nvPr>
            <p:ph type="body" sz="quarter" idx="39" hasCustomPrompt="1"/>
          </p:nvPr>
        </p:nvSpPr>
        <p:spPr>
          <a:xfrm>
            <a:off x="6701094" y="2357948"/>
            <a:ext cx="4112351" cy="553806"/>
          </a:xfrm>
          <a:prstGeom prst="rect">
            <a:avLst/>
          </a:prstGeom>
        </p:spPr>
        <p:txBody>
          <a:bodyPr anchor="ctr"/>
          <a:lstStyle>
            <a:lvl1pPr>
              <a:lnSpc>
                <a:spcPct val="100000"/>
              </a:lnSpc>
              <a:defRPr sz="2400" b="0"/>
            </a:lvl1pPr>
            <a:lvl2pPr marL="0" indent="0">
              <a:lnSpc>
                <a:spcPct val="75000"/>
              </a:lnSpc>
              <a:buNone/>
              <a:defRPr sz="1600"/>
            </a:lvl2pPr>
          </a:lstStyle>
          <a:p>
            <a:pPr lvl="0"/>
            <a:r>
              <a:rPr lang="en-US" dirty="0"/>
              <a:t>Click to add text</a:t>
            </a:r>
          </a:p>
        </p:txBody>
      </p:sp>
      <p:sp>
        <p:nvSpPr>
          <p:cNvPr id="59" name="Text Placeholder 4">
            <a:extLst>
              <a:ext uri="{FF2B5EF4-FFF2-40B4-BE49-F238E27FC236}">
                <a16:creationId xmlns:a16="http://schemas.microsoft.com/office/drawing/2014/main" id="{AAAA3180-097F-054F-A658-D37F65FD6AB8}"/>
              </a:ext>
            </a:extLst>
          </p:cNvPr>
          <p:cNvSpPr>
            <a:spLocks noGrp="1"/>
          </p:cNvSpPr>
          <p:nvPr>
            <p:ph type="body" sz="quarter" idx="40" hasCustomPrompt="1"/>
          </p:nvPr>
        </p:nvSpPr>
        <p:spPr>
          <a:xfrm>
            <a:off x="6701094" y="3268096"/>
            <a:ext cx="4112351" cy="553806"/>
          </a:xfrm>
          <a:prstGeom prst="rect">
            <a:avLst/>
          </a:prstGeom>
        </p:spPr>
        <p:txBody>
          <a:bodyPr anchor="ctr"/>
          <a:lstStyle>
            <a:lvl1pPr>
              <a:lnSpc>
                <a:spcPct val="100000"/>
              </a:lnSpc>
              <a:defRPr sz="2400" b="0"/>
            </a:lvl1pPr>
            <a:lvl2pPr marL="0" indent="0">
              <a:lnSpc>
                <a:spcPct val="75000"/>
              </a:lnSpc>
              <a:buNone/>
              <a:defRPr sz="1600"/>
            </a:lvl2pPr>
          </a:lstStyle>
          <a:p>
            <a:pPr lvl="0"/>
            <a:r>
              <a:rPr lang="en-US" dirty="0"/>
              <a:t>Click to add text</a:t>
            </a:r>
          </a:p>
        </p:txBody>
      </p:sp>
      <p:sp>
        <p:nvSpPr>
          <p:cNvPr id="60" name="Text Placeholder 4">
            <a:extLst>
              <a:ext uri="{FF2B5EF4-FFF2-40B4-BE49-F238E27FC236}">
                <a16:creationId xmlns:a16="http://schemas.microsoft.com/office/drawing/2014/main" id="{BC990D10-FCF0-CC4E-97B1-97D8871223E0}"/>
              </a:ext>
            </a:extLst>
          </p:cNvPr>
          <p:cNvSpPr>
            <a:spLocks noGrp="1"/>
          </p:cNvSpPr>
          <p:nvPr>
            <p:ph type="body" sz="quarter" idx="41" hasCustomPrompt="1"/>
          </p:nvPr>
        </p:nvSpPr>
        <p:spPr>
          <a:xfrm>
            <a:off x="1449386" y="4178245"/>
            <a:ext cx="4112351" cy="553806"/>
          </a:xfrm>
          <a:prstGeom prst="rect">
            <a:avLst/>
          </a:prstGeom>
        </p:spPr>
        <p:txBody>
          <a:bodyPr anchor="ctr"/>
          <a:lstStyle>
            <a:lvl1pPr>
              <a:lnSpc>
                <a:spcPct val="100000"/>
              </a:lnSpc>
              <a:defRPr sz="2400" b="0"/>
            </a:lvl1pPr>
            <a:lvl2pPr marL="0" indent="0">
              <a:lnSpc>
                <a:spcPct val="75000"/>
              </a:lnSpc>
              <a:buNone/>
              <a:defRPr sz="1600"/>
            </a:lvl2pPr>
          </a:lstStyle>
          <a:p>
            <a:pPr lvl="0"/>
            <a:r>
              <a:rPr lang="en-US" dirty="0"/>
              <a:t>Click to add text</a:t>
            </a:r>
          </a:p>
        </p:txBody>
      </p:sp>
      <p:sp>
        <p:nvSpPr>
          <p:cNvPr id="62" name="Text Placeholder 4">
            <a:extLst>
              <a:ext uri="{FF2B5EF4-FFF2-40B4-BE49-F238E27FC236}">
                <a16:creationId xmlns:a16="http://schemas.microsoft.com/office/drawing/2014/main" id="{0C72721D-D7C5-3F45-80C0-12EC58BB1902}"/>
              </a:ext>
            </a:extLst>
          </p:cNvPr>
          <p:cNvSpPr>
            <a:spLocks noGrp="1"/>
          </p:cNvSpPr>
          <p:nvPr>
            <p:ph type="body" sz="quarter" idx="43" hasCustomPrompt="1"/>
          </p:nvPr>
        </p:nvSpPr>
        <p:spPr>
          <a:xfrm>
            <a:off x="6701094" y="4178245"/>
            <a:ext cx="4112351" cy="553806"/>
          </a:xfrm>
          <a:prstGeom prst="rect">
            <a:avLst/>
          </a:prstGeom>
        </p:spPr>
        <p:txBody>
          <a:bodyPr anchor="ctr"/>
          <a:lstStyle>
            <a:lvl1pPr>
              <a:lnSpc>
                <a:spcPct val="100000"/>
              </a:lnSpc>
              <a:defRPr sz="2400" b="0"/>
            </a:lvl1pPr>
            <a:lvl2pPr marL="0" indent="0">
              <a:lnSpc>
                <a:spcPct val="75000"/>
              </a:lnSpc>
              <a:buNone/>
              <a:defRPr sz="1600"/>
            </a:lvl2pPr>
          </a:lstStyle>
          <a:p>
            <a:pPr lvl="0"/>
            <a:r>
              <a:rPr lang="en-US" dirty="0"/>
              <a:t>Click to add text</a:t>
            </a:r>
          </a:p>
        </p:txBody>
      </p:sp>
      <p:sp>
        <p:nvSpPr>
          <p:cNvPr id="27" name="Title Placeholder 1">
            <a:extLst>
              <a:ext uri="{FF2B5EF4-FFF2-40B4-BE49-F238E27FC236}">
                <a16:creationId xmlns:a16="http://schemas.microsoft.com/office/drawing/2014/main" id="{92011906-4A24-ED4D-98C5-FE96F6097245}"/>
              </a:ext>
            </a:extLst>
          </p:cNvPr>
          <p:cNvSpPr>
            <a:spLocks noGrp="1"/>
          </p:cNvSpPr>
          <p:nvPr>
            <p:ph type="title" hasCustomPrompt="1"/>
          </p:nvPr>
        </p:nvSpPr>
        <p:spPr>
          <a:xfrm>
            <a:off x="457200" y="457200"/>
            <a:ext cx="11277600" cy="609600"/>
          </a:xfrm>
          <a:prstGeom prst="rect">
            <a:avLst/>
          </a:prstGeom>
        </p:spPr>
        <p:txBody>
          <a:bodyPr vert="horz" lIns="0" tIns="0" rIns="0" bIns="0" rtlCol="0" anchor="t">
            <a:noAutofit/>
          </a:bodyPr>
          <a:lstStyle/>
          <a:p>
            <a:r>
              <a:rPr lang="en-US" dirty="0"/>
              <a:t>Click to Add Slide Headline</a:t>
            </a:r>
            <a:endParaRPr lang="en-GB" dirty="0"/>
          </a:p>
        </p:txBody>
      </p:sp>
    </p:spTree>
    <p:extLst>
      <p:ext uri="{BB962C8B-B14F-4D97-AF65-F5344CB8AC3E}">
        <p14:creationId xmlns:p14="http://schemas.microsoft.com/office/powerpoint/2010/main" val="123014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Section - Yellow">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7ADA316-7275-A54A-878A-7A00255E5BC1}"/>
              </a:ext>
            </a:extLst>
          </p:cNvPr>
          <p:cNvSpPr/>
          <p:nvPr userDrawn="1"/>
        </p:nvSpPr>
        <p:spPr>
          <a:xfrm>
            <a:off x="2"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16" name="TextBox 15">
            <a:extLst>
              <a:ext uri="{FF2B5EF4-FFF2-40B4-BE49-F238E27FC236}">
                <a16:creationId xmlns:a16="http://schemas.microsoft.com/office/drawing/2014/main" id="{9439D520-955C-3E43-AD02-DEEBABF63E47}"/>
              </a:ext>
            </a:extLst>
          </p:cNvPr>
          <p:cNvSpPr txBox="1"/>
          <p:nvPr userDrawn="1"/>
        </p:nvSpPr>
        <p:spPr>
          <a:xfrm>
            <a:off x="10972800" y="6343200"/>
            <a:ext cx="762000" cy="153888"/>
          </a:xfrm>
          <a:prstGeom prst="rect">
            <a:avLst/>
          </a:prstGeom>
          <a:noFill/>
        </p:spPr>
        <p:txBody>
          <a:bodyPr wrap="square" lIns="0" tIns="0" rIns="0" bIns="0" rtlCol="0">
            <a:spAutoFit/>
          </a:bodyPr>
          <a:lstStyle/>
          <a:p>
            <a:pPr algn="r"/>
            <a:fld id="{176D288C-CDAA-43CA-9DE4-6641BC7AE8BF}" type="slidenum">
              <a:rPr lang="en-GB" sz="1000" smtClean="0">
                <a:solidFill>
                  <a:schemeClr val="tx1"/>
                </a:solidFill>
                <a:latin typeface="Helvetica" pitchFamily="2" charset="0"/>
              </a:rPr>
              <a:pPr algn="r"/>
              <a:t>‹#›</a:t>
            </a:fld>
            <a:endParaRPr lang="en-US" sz="1000" dirty="0">
              <a:solidFill>
                <a:schemeClr val="tx1"/>
              </a:solidFill>
              <a:latin typeface="Helvetica" pitchFamily="2" charset="0"/>
            </a:endParaRPr>
          </a:p>
        </p:txBody>
      </p:sp>
      <p:sp>
        <p:nvSpPr>
          <p:cNvPr id="12" name="Text Placeholder 17">
            <a:extLst>
              <a:ext uri="{FF2B5EF4-FFF2-40B4-BE49-F238E27FC236}">
                <a16:creationId xmlns:a16="http://schemas.microsoft.com/office/drawing/2014/main" id="{6636FE5F-3921-744F-A607-7E8E7166EF37}"/>
              </a:ext>
            </a:extLst>
          </p:cNvPr>
          <p:cNvSpPr>
            <a:spLocks noGrp="1"/>
          </p:cNvSpPr>
          <p:nvPr>
            <p:ph type="body" sz="quarter" idx="14" hasCustomPrompt="1"/>
          </p:nvPr>
        </p:nvSpPr>
        <p:spPr>
          <a:xfrm>
            <a:off x="3559442" y="1676401"/>
            <a:ext cx="5073117" cy="859279"/>
          </a:xfrm>
          <a:prstGeom prst="rect">
            <a:avLst/>
          </a:prstGeom>
        </p:spPr>
        <p:txBody>
          <a:bodyPr lIns="0" anchor="b">
            <a:noAutofit/>
          </a:bodyPr>
          <a:lstStyle>
            <a:lvl1pPr marL="0" indent="0" algn="ctr">
              <a:buNone/>
              <a:defRPr sz="4400" b="1" i="0" cap="all" spc="0" baseline="0">
                <a:solidFill>
                  <a:schemeClr val="bg1"/>
                </a:solidFill>
                <a:latin typeface="Helvetica" pitchFamily="2" charset="0"/>
                <a:cs typeface="Calibri Light" panose="020F0302020204030204" pitchFamily="34" charset="0"/>
              </a:defRPr>
            </a:lvl1pPr>
          </a:lstStyle>
          <a:p>
            <a:pPr lvl="0"/>
            <a:r>
              <a:rPr lang="en-US" dirty="0"/>
              <a:t>##</a:t>
            </a:r>
          </a:p>
        </p:txBody>
      </p:sp>
      <p:sp>
        <p:nvSpPr>
          <p:cNvPr id="13" name="Text Placeholder 17">
            <a:extLst>
              <a:ext uri="{FF2B5EF4-FFF2-40B4-BE49-F238E27FC236}">
                <a16:creationId xmlns:a16="http://schemas.microsoft.com/office/drawing/2014/main" id="{BA3916F4-5253-0D43-A982-8E9A99A882F8}"/>
              </a:ext>
            </a:extLst>
          </p:cNvPr>
          <p:cNvSpPr>
            <a:spLocks noGrp="1"/>
          </p:cNvSpPr>
          <p:nvPr>
            <p:ph type="body" sz="quarter" idx="13" hasCustomPrompt="1"/>
          </p:nvPr>
        </p:nvSpPr>
        <p:spPr>
          <a:xfrm>
            <a:off x="3556180" y="4138762"/>
            <a:ext cx="5079640" cy="702000"/>
          </a:xfrm>
          <a:prstGeom prst="rect">
            <a:avLst/>
          </a:prstGeom>
        </p:spPr>
        <p:txBody>
          <a:bodyPr lIns="0" anchor="t">
            <a:normAutofit/>
          </a:bodyPr>
          <a:lstStyle>
            <a:lvl1pPr marL="0" indent="0" algn="ctr">
              <a:buNone/>
              <a:defRPr sz="2000" b="0" i="0" spc="-60" baseline="0">
                <a:solidFill>
                  <a:schemeClr val="tx1"/>
                </a:solidFill>
                <a:latin typeface="Helvetica" pitchFamily="2" charset="0"/>
                <a:cs typeface="Calibri Light" panose="020F0302020204030204" pitchFamily="34" charset="0"/>
              </a:defRPr>
            </a:lvl1pPr>
          </a:lstStyle>
          <a:p>
            <a:pPr lvl="0"/>
            <a:r>
              <a:rPr lang="en-US" dirty="0"/>
              <a:t>Click to add additional text</a:t>
            </a:r>
          </a:p>
        </p:txBody>
      </p:sp>
      <p:sp>
        <p:nvSpPr>
          <p:cNvPr id="17" name="Title 1">
            <a:extLst>
              <a:ext uri="{FF2B5EF4-FFF2-40B4-BE49-F238E27FC236}">
                <a16:creationId xmlns:a16="http://schemas.microsoft.com/office/drawing/2014/main" id="{28885141-5E4D-4D43-A2A0-A4F674EC4D62}"/>
              </a:ext>
            </a:extLst>
          </p:cNvPr>
          <p:cNvSpPr>
            <a:spLocks noGrp="1"/>
          </p:cNvSpPr>
          <p:nvPr>
            <p:ph type="title" hasCustomPrompt="1"/>
          </p:nvPr>
        </p:nvSpPr>
        <p:spPr>
          <a:xfrm>
            <a:off x="2552700" y="2676587"/>
            <a:ext cx="7086600" cy="1321269"/>
          </a:xfrm>
          <a:prstGeom prst="rect">
            <a:avLst/>
          </a:prstGeom>
        </p:spPr>
        <p:txBody>
          <a:bodyPr anchor="ctr">
            <a:normAutofit/>
          </a:bodyPr>
          <a:lstStyle>
            <a:lvl1pPr algn="ctr">
              <a:lnSpc>
                <a:spcPts val="5000"/>
              </a:lnSpc>
              <a:defRPr sz="4400">
                <a:solidFill>
                  <a:schemeClr val="tx1"/>
                </a:solidFill>
              </a:defRPr>
            </a:lvl1pPr>
          </a:lstStyle>
          <a:p>
            <a:r>
              <a:rPr lang="en-US" dirty="0"/>
              <a:t>Click to Add Section Title, Then Reposition if Needed</a:t>
            </a:r>
            <a:endParaRPr lang="en-GB" dirty="0"/>
          </a:p>
        </p:txBody>
      </p:sp>
      <p:pic>
        <p:nvPicPr>
          <p:cNvPr id="8" name="Graphic 7">
            <a:extLst>
              <a:ext uri="{FF2B5EF4-FFF2-40B4-BE49-F238E27FC236}">
                <a16:creationId xmlns:a16="http://schemas.microsoft.com/office/drawing/2014/main" id="{686D2455-8B66-BA4B-B945-646B0DE61E0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201" y="6285600"/>
            <a:ext cx="925636" cy="347509"/>
          </a:xfrm>
          <a:prstGeom prst="rect">
            <a:avLst/>
          </a:prstGeom>
        </p:spPr>
      </p:pic>
    </p:spTree>
    <p:extLst>
      <p:ext uri="{BB962C8B-B14F-4D97-AF65-F5344CB8AC3E}">
        <p14:creationId xmlns:p14="http://schemas.microsoft.com/office/powerpoint/2010/main" val="1118222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Section - Teal">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7ADA316-7275-A54A-878A-7A00255E5BC1}"/>
              </a:ext>
            </a:extLst>
          </p:cNvPr>
          <p:cNvSpPr/>
          <p:nvPr userDrawn="1"/>
        </p:nvSpPr>
        <p:spPr>
          <a:xfrm>
            <a:off x="2" y="0"/>
            <a:ext cx="1219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16" name="TextBox 15">
            <a:extLst>
              <a:ext uri="{FF2B5EF4-FFF2-40B4-BE49-F238E27FC236}">
                <a16:creationId xmlns:a16="http://schemas.microsoft.com/office/drawing/2014/main" id="{9439D520-955C-3E43-AD02-DEEBABF63E47}"/>
              </a:ext>
            </a:extLst>
          </p:cNvPr>
          <p:cNvSpPr txBox="1"/>
          <p:nvPr userDrawn="1"/>
        </p:nvSpPr>
        <p:spPr>
          <a:xfrm>
            <a:off x="10972800" y="6343200"/>
            <a:ext cx="762000" cy="153888"/>
          </a:xfrm>
          <a:prstGeom prst="rect">
            <a:avLst/>
          </a:prstGeom>
          <a:noFill/>
        </p:spPr>
        <p:txBody>
          <a:bodyPr wrap="square" lIns="0" tIns="0" rIns="0" bIns="0" rtlCol="0">
            <a:spAutoFit/>
          </a:bodyPr>
          <a:lstStyle/>
          <a:p>
            <a:pPr algn="r"/>
            <a:fld id="{176D288C-CDAA-43CA-9DE4-6641BC7AE8BF}" type="slidenum">
              <a:rPr lang="en-GB" sz="1000" smtClean="0">
                <a:solidFill>
                  <a:schemeClr val="bg1"/>
                </a:solidFill>
                <a:latin typeface="Helvetica" pitchFamily="2" charset="0"/>
              </a:rPr>
              <a:pPr algn="r"/>
              <a:t>‹#›</a:t>
            </a:fld>
            <a:endParaRPr lang="en-US" sz="1000" dirty="0">
              <a:solidFill>
                <a:schemeClr val="bg1"/>
              </a:solidFill>
              <a:latin typeface="Helvetica" pitchFamily="2" charset="0"/>
            </a:endParaRPr>
          </a:p>
        </p:txBody>
      </p:sp>
      <p:sp>
        <p:nvSpPr>
          <p:cNvPr id="11" name="Title 1">
            <a:extLst>
              <a:ext uri="{FF2B5EF4-FFF2-40B4-BE49-F238E27FC236}">
                <a16:creationId xmlns:a16="http://schemas.microsoft.com/office/drawing/2014/main" id="{D90ED603-3C1C-5C4B-B172-6D89804E028A}"/>
              </a:ext>
            </a:extLst>
          </p:cNvPr>
          <p:cNvSpPr>
            <a:spLocks noGrp="1"/>
          </p:cNvSpPr>
          <p:nvPr>
            <p:ph type="title" hasCustomPrompt="1"/>
          </p:nvPr>
        </p:nvSpPr>
        <p:spPr>
          <a:xfrm>
            <a:off x="2552700" y="2676587"/>
            <a:ext cx="7086600" cy="1321269"/>
          </a:xfrm>
          <a:prstGeom prst="rect">
            <a:avLst/>
          </a:prstGeom>
        </p:spPr>
        <p:txBody>
          <a:bodyPr anchor="ctr">
            <a:normAutofit/>
          </a:bodyPr>
          <a:lstStyle>
            <a:lvl1pPr algn="ctr">
              <a:lnSpc>
                <a:spcPts val="5000"/>
              </a:lnSpc>
              <a:defRPr sz="4400">
                <a:solidFill>
                  <a:schemeClr val="bg1"/>
                </a:solidFill>
              </a:defRPr>
            </a:lvl1pPr>
          </a:lstStyle>
          <a:p>
            <a:r>
              <a:rPr lang="en-US" dirty="0"/>
              <a:t>Click to Add Section Title, Then Reposition if Needed</a:t>
            </a:r>
            <a:endParaRPr lang="en-GB" dirty="0"/>
          </a:p>
        </p:txBody>
      </p:sp>
      <p:sp>
        <p:nvSpPr>
          <p:cNvPr id="12" name="Text Placeholder 17">
            <a:extLst>
              <a:ext uri="{FF2B5EF4-FFF2-40B4-BE49-F238E27FC236}">
                <a16:creationId xmlns:a16="http://schemas.microsoft.com/office/drawing/2014/main" id="{6636FE5F-3921-744F-A607-7E8E7166EF37}"/>
              </a:ext>
            </a:extLst>
          </p:cNvPr>
          <p:cNvSpPr>
            <a:spLocks noGrp="1"/>
          </p:cNvSpPr>
          <p:nvPr>
            <p:ph type="body" sz="quarter" idx="14" hasCustomPrompt="1"/>
          </p:nvPr>
        </p:nvSpPr>
        <p:spPr>
          <a:xfrm>
            <a:off x="3559442" y="1676401"/>
            <a:ext cx="5073117" cy="859279"/>
          </a:xfrm>
          <a:prstGeom prst="rect">
            <a:avLst/>
          </a:prstGeom>
        </p:spPr>
        <p:txBody>
          <a:bodyPr lIns="0" anchor="b">
            <a:noAutofit/>
          </a:bodyPr>
          <a:lstStyle>
            <a:lvl1pPr marL="0" indent="0" algn="ctr">
              <a:buNone/>
              <a:defRPr sz="4400" b="1" i="0" cap="all" spc="0" baseline="0">
                <a:solidFill>
                  <a:schemeClr val="tx1"/>
                </a:solidFill>
                <a:latin typeface="Helvetica" pitchFamily="2" charset="0"/>
                <a:cs typeface="Calibri Light" panose="020F0302020204030204" pitchFamily="34" charset="0"/>
              </a:defRPr>
            </a:lvl1pPr>
          </a:lstStyle>
          <a:p>
            <a:pPr lvl="0"/>
            <a:r>
              <a:rPr lang="en-US" dirty="0"/>
              <a:t>##</a:t>
            </a:r>
          </a:p>
        </p:txBody>
      </p:sp>
      <p:sp>
        <p:nvSpPr>
          <p:cNvPr id="13" name="Text Placeholder 17">
            <a:extLst>
              <a:ext uri="{FF2B5EF4-FFF2-40B4-BE49-F238E27FC236}">
                <a16:creationId xmlns:a16="http://schemas.microsoft.com/office/drawing/2014/main" id="{BA3916F4-5253-0D43-A982-8E9A99A882F8}"/>
              </a:ext>
            </a:extLst>
          </p:cNvPr>
          <p:cNvSpPr>
            <a:spLocks noGrp="1"/>
          </p:cNvSpPr>
          <p:nvPr>
            <p:ph type="body" sz="quarter" idx="13" hasCustomPrompt="1"/>
          </p:nvPr>
        </p:nvSpPr>
        <p:spPr>
          <a:xfrm>
            <a:off x="3556180" y="4138762"/>
            <a:ext cx="5079640" cy="702000"/>
          </a:xfrm>
          <a:prstGeom prst="rect">
            <a:avLst/>
          </a:prstGeom>
        </p:spPr>
        <p:txBody>
          <a:bodyPr lIns="0" anchor="t">
            <a:normAutofit/>
          </a:bodyPr>
          <a:lstStyle>
            <a:lvl1pPr marL="0" indent="0" algn="ctr">
              <a:buNone/>
              <a:defRPr sz="2000" b="0" i="0" spc="-60" baseline="0">
                <a:solidFill>
                  <a:schemeClr val="bg1"/>
                </a:solidFill>
                <a:latin typeface="Helvetica" pitchFamily="2" charset="0"/>
                <a:cs typeface="Calibri Light" panose="020F0302020204030204" pitchFamily="34" charset="0"/>
              </a:defRPr>
            </a:lvl1pPr>
          </a:lstStyle>
          <a:p>
            <a:pPr lvl="0"/>
            <a:r>
              <a:rPr lang="en-US" dirty="0"/>
              <a:t>Click to add additional text</a:t>
            </a:r>
          </a:p>
        </p:txBody>
      </p:sp>
      <p:pic>
        <p:nvPicPr>
          <p:cNvPr id="8" name="Graphic 7">
            <a:extLst>
              <a:ext uri="{FF2B5EF4-FFF2-40B4-BE49-F238E27FC236}">
                <a16:creationId xmlns:a16="http://schemas.microsoft.com/office/drawing/2014/main" id="{B6AFC2F4-B3F6-9F49-A70E-C6A0B6C475F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201" y="6285600"/>
            <a:ext cx="925636" cy="347509"/>
          </a:xfrm>
          <a:prstGeom prst="rect">
            <a:avLst/>
          </a:prstGeom>
        </p:spPr>
      </p:pic>
    </p:spTree>
    <p:extLst>
      <p:ext uri="{BB962C8B-B14F-4D97-AF65-F5344CB8AC3E}">
        <p14:creationId xmlns:p14="http://schemas.microsoft.com/office/powerpoint/2010/main" val="3678724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Section - Navy">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7ADA316-7275-A54A-878A-7A00255E5BC1}"/>
              </a:ext>
            </a:extLst>
          </p:cNvPr>
          <p:cNvSpPr/>
          <p:nvPr userDrawn="1"/>
        </p:nvSpPr>
        <p:spPr>
          <a:xfrm>
            <a:off x="2" y="0"/>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16" name="TextBox 15">
            <a:extLst>
              <a:ext uri="{FF2B5EF4-FFF2-40B4-BE49-F238E27FC236}">
                <a16:creationId xmlns:a16="http://schemas.microsoft.com/office/drawing/2014/main" id="{9439D520-955C-3E43-AD02-DEEBABF63E47}"/>
              </a:ext>
            </a:extLst>
          </p:cNvPr>
          <p:cNvSpPr txBox="1"/>
          <p:nvPr userDrawn="1"/>
        </p:nvSpPr>
        <p:spPr>
          <a:xfrm>
            <a:off x="10972800" y="6343200"/>
            <a:ext cx="762000" cy="153888"/>
          </a:xfrm>
          <a:prstGeom prst="rect">
            <a:avLst/>
          </a:prstGeom>
          <a:noFill/>
        </p:spPr>
        <p:txBody>
          <a:bodyPr wrap="square" lIns="0" tIns="0" rIns="0" bIns="0" rtlCol="0">
            <a:spAutoFit/>
          </a:bodyPr>
          <a:lstStyle/>
          <a:p>
            <a:pPr algn="r"/>
            <a:fld id="{176D288C-CDAA-43CA-9DE4-6641BC7AE8BF}" type="slidenum">
              <a:rPr lang="en-GB" sz="1000" smtClean="0">
                <a:solidFill>
                  <a:schemeClr val="bg1"/>
                </a:solidFill>
                <a:latin typeface="Helvetica" pitchFamily="2" charset="0"/>
              </a:rPr>
              <a:pPr algn="r"/>
              <a:t>‹#›</a:t>
            </a:fld>
            <a:endParaRPr lang="en-US" sz="1000" dirty="0">
              <a:solidFill>
                <a:schemeClr val="bg1"/>
              </a:solidFill>
              <a:latin typeface="Helvetica" pitchFamily="2" charset="0"/>
            </a:endParaRPr>
          </a:p>
        </p:txBody>
      </p:sp>
      <p:sp>
        <p:nvSpPr>
          <p:cNvPr id="12" name="Text Placeholder 17">
            <a:extLst>
              <a:ext uri="{FF2B5EF4-FFF2-40B4-BE49-F238E27FC236}">
                <a16:creationId xmlns:a16="http://schemas.microsoft.com/office/drawing/2014/main" id="{6636FE5F-3921-744F-A607-7E8E7166EF37}"/>
              </a:ext>
            </a:extLst>
          </p:cNvPr>
          <p:cNvSpPr>
            <a:spLocks noGrp="1"/>
          </p:cNvSpPr>
          <p:nvPr>
            <p:ph type="body" sz="quarter" idx="14" hasCustomPrompt="1"/>
          </p:nvPr>
        </p:nvSpPr>
        <p:spPr>
          <a:xfrm>
            <a:off x="3559442" y="1676401"/>
            <a:ext cx="5073117" cy="859279"/>
          </a:xfrm>
          <a:prstGeom prst="rect">
            <a:avLst/>
          </a:prstGeom>
        </p:spPr>
        <p:txBody>
          <a:bodyPr lIns="0" anchor="b">
            <a:noAutofit/>
          </a:bodyPr>
          <a:lstStyle>
            <a:lvl1pPr marL="0" indent="0" algn="ctr">
              <a:buNone/>
              <a:defRPr sz="4400" b="1" i="0" cap="all" spc="0" baseline="0">
                <a:solidFill>
                  <a:schemeClr val="accent1"/>
                </a:solidFill>
                <a:latin typeface="Helvetica" pitchFamily="2" charset="0"/>
                <a:cs typeface="Calibri Light" panose="020F0302020204030204" pitchFamily="34" charset="0"/>
              </a:defRPr>
            </a:lvl1pPr>
          </a:lstStyle>
          <a:p>
            <a:pPr lvl="0"/>
            <a:r>
              <a:rPr lang="en-US" dirty="0"/>
              <a:t>##</a:t>
            </a:r>
          </a:p>
        </p:txBody>
      </p:sp>
      <p:sp>
        <p:nvSpPr>
          <p:cNvPr id="13" name="Text Placeholder 17">
            <a:extLst>
              <a:ext uri="{FF2B5EF4-FFF2-40B4-BE49-F238E27FC236}">
                <a16:creationId xmlns:a16="http://schemas.microsoft.com/office/drawing/2014/main" id="{BA3916F4-5253-0D43-A982-8E9A99A882F8}"/>
              </a:ext>
            </a:extLst>
          </p:cNvPr>
          <p:cNvSpPr>
            <a:spLocks noGrp="1"/>
          </p:cNvSpPr>
          <p:nvPr>
            <p:ph type="body" sz="quarter" idx="13" hasCustomPrompt="1"/>
          </p:nvPr>
        </p:nvSpPr>
        <p:spPr>
          <a:xfrm>
            <a:off x="3556180" y="4138762"/>
            <a:ext cx="5079640" cy="702000"/>
          </a:xfrm>
          <a:prstGeom prst="rect">
            <a:avLst/>
          </a:prstGeom>
        </p:spPr>
        <p:txBody>
          <a:bodyPr lIns="0" anchor="t">
            <a:normAutofit/>
          </a:bodyPr>
          <a:lstStyle>
            <a:lvl1pPr marL="0" indent="0" algn="ctr">
              <a:buNone/>
              <a:defRPr sz="2000" b="0" i="0" spc="-60" baseline="0">
                <a:solidFill>
                  <a:schemeClr val="bg1"/>
                </a:solidFill>
                <a:latin typeface="Helvetica" pitchFamily="2" charset="0"/>
                <a:cs typeface="Calibri Light" panose="020F0302020204030204" pitchFamily="34" charset="0"/>
              </a:defRPr>
            </a:lvl1pPr>
          </a:lstStyle>
          <a:p>
            <a:pPr lvl="0"/>
            <a:r>
              <a:rPr lang="en-US" dirty="0"/>
              <a:t>Click to add additional text</a:t>
            </a:r>
          </a:p>
        </p:txBody>
      </p:sp>
      <p:sp>
        <p:nvSpPr>
          <p:cNvPr id="17" name="Title 1">
            <a:extLst>
              <a:ext uri="{FF2B5EF4-FFF2-40B4-BE49-F238E27FC236}">
                <a16:creationId xmlns:a16="http://schemas.microsoft.com/office/drawing/2014/main" id="{28885141-5E4D-4D43-A2A0-A4F674EC4D62}"/>
              </a:ext>
            </a:extLst>
          </p:cNvPr>
          <p:cNvSpPr>
            <a:spLocks noGrp="1"/>
          </p:cNvSpPr>
          <p:nvPr>
            <p:ph type="title" hasCustomPrompt="1"/>
          </p:nvPr>
        </p:nvSpPr>
        <p:spPr>
          <a:xfrm>
            <a:off x="2552700" y="2676587"/>
            <a:ext cx="7086600" cy="1321269"/>
          </a:xfrm>
          <a:prstGeom prst="rect">
            <a:avLst/>
          </a:prstGeom>
        </p:spPr>
        <p:txBody>
          <a:bodyPr anchor="ctr">
            <a:normAutofit/>
          </a:bodyPr>
          <a:lstStyle>
            <a:lvl1pPr algn="ctr">
              <a:lnSpc>
                <a:spcPts val="5000"/>
              </a:lnSpc>
              <a:defRPr sz="4400">
                <a:solidFill>
                  <a:schemeClr val="bg1"/>
                </a:solidFill>
              </a:defRPr>
            </a:lvl1pPr>
          </a:lstStyle>
          <a:p>
            <a:r>
              <a:rPr lang="en-US" dirty="0"/>
              <a:t>Click to Add Section Title, Then Reposition if Needed</a:t>
            </a:r>
            <a:endParaRPr lang="en-GB" dirty="0"/>
          </a:p>
        </p:txBody>
      </p:sp>
      <p:pic>
        <p:nvPicPr>
          <p:cNvPr id="3" name="Graphic 2">
            <a:extLst>
              <a:ext uri="{FF2B5EF4-FFF2-40B4-BE49-F238E27FC236}">
                <a16:creationId xmlns:a16="http://schemas.microsoft.com/office/drawing/2014/main" id="{3A190C10-E668-5840-88DC-7272650BBAF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200" y="6287070"/>
            <a:ext cx="931497" cy="349709"/>
          </a:xfrm>
          <a:prstGeom prst="rect">
            <a:avLst/>
          </a:prstGeom>
        </p:spPr>
      </p:pic>
    </p:spTree>
    <p:extLst>
      <p:ext uri="{BB962C8B-B14F-4D97-AF65-F5344CB8AC3E}">
        <p14:creationId xmlns:p14="http://schemas.microsoft.com/office/powerpoint/2010/main" val="4708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Conten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3075A66-705D-6140-A621-C470E1BF4F57}"/>
              </a:ext>
            </a:extLst>
          </p:cNvPr>
          <p:cNvSpPr>
            <a:spLocks noGrp="1"/>
          </p:cNvSpPr>
          <p:nvPr>
            <p:ph type="body" sz="quarter" idx="10" hasCustomPrompt="1"/>
          </p:nvPr>
        </p:nvSpPr>
        <p:spPr>
          <a:xfrm>
            <a:off x="2057400" y="6205707"/>
            <a:ext cx="9067800" cy="428871"/>
          </a:xfrm>
          <a:prstGeom prst="rect">
            <a:avLst/>
          </a:prstGeom>
        </p:spPr>
        <p:txBody>
          <a:bodyPr anchor="ctr"/>
          <a:lstStyle>
            <a:lvl1pPr>
              <a:spcBef>
                <a:spcPts val="300"/>
              </a:spcBef>
              <a:defRPr sz="1000"/>
            </a:lvl1pPr>
          </a:lstStyle>
          <a:p>
            <a:pPr lvl="0"/>
            <a:r>
              <a:rPr lang="en-US" dirty="0"/>
              <a:t>Click to add a footnote</a:t>
            </a:r>
          </a:p>
        </p:txBody>
      </p:sp>
      <p:sp>
        <p:nvSpPr>
          <p:cNvPr id="21" name="Title 20">
            <a:extLst>
              <a:ext uri="{FF2B5EF4-FFF2-40B4-BE49-F238E27FC236}">
                <a16:creationId xmlns:a16="http://schemas.microsoft.com/office/drawing/2014/main" id="{B7C1CE18-D223-2345-B17C-176B5F54C2D3}"/>
              </a:ext>
            </a:extLst>
          </p:cNvPr>
          <p:cNvSpPr>
            <a:spLocks noGrp="1"/>
          </p:cNvSpPr>
          <p:nvPr>
            <p:ph type="title" hasCustomPrompt="1"/>
          </p:nvPr>
        </p:nvSpPr>
        <p:spPr/>
        <p:txBody>
          <a:bodyPr/>
          <a:lstStyle/>
          <a:p>
            <a:r>
              <a:rPr lang="en-US" dirty="0"/>
              <a:t>Click to Add Slide Headline</a:t>
            </a:r>
          </a:p>
        </p:txBody>
      </p:sp>
      <p:sp>
        <p:nvSpPr>
          <p:cNvPr id="3" name="Content Placeholder 2">
            <a:extLst>
              <a:ext uri="{FF2B5EF4-FFF2-40B4-BE49-F238E27FC236}">
                <a16:creationId xmlns:a16="http://schemas.microsoft.com/office/drawing/2014/main" id="{7B4E8B0A-1318-4E4F-8565-301208A0F5A6}"/>
              </a:ext>
            </a:extLst>
          </p:cNvPr>
          <p:cNvSpPr>
            <a:spLocks noGrp="1"/>
          </p:cNvSpPr>
          <p:nvPr>
            <p:ph sz="quarter" idx="11" hasCustomPrompt="1"/>
          </p:nvPr>
        </p:nvSpPr>
        <p:spPr>
          <a:xfrm>
            <a:off x="457200" y="1219200"/>
            <a:ext cx="11277600" cy="4730750"/>
          </a:xfrm>
        </p:spPr>
        <p:txBody>
          <a:bodyPr/>
          <a:lstStyle>
            <a:lvl1pPr marL="0" indent="0">
              <a:buFont typeface="Arial" panose="020B0604020202020204" pitchFamily="34" charset="0"/>
              <a:buNone/>
              <a:defRPr/>
            </a:lvl1pPr>
          </a:lstStyle>
          <a:p>
            <a:pPr lvl="0"/>
            <a:r>
              <a:rPr lang="en-US" dirty="0"/>
              <a:t>Click to add content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59087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F19CCA7-2C53-734F-B441-CB9CBF30A23F}"/>
              </a:ext>
            </a:extLst>
          </p:cNvPr>
          <p:cNvSpPr txBox="1"/>
          <p:nvPr userDrawn="1"/>
        </p:nvSpPr>
        <p:spPr>
          <a:xfrm>
            <a:off x="10972800" y="6343200"/>
            <a:ext cx="762000" cy="153888"/>
          </a:xfrm>
          <a:prstGeom prst="rect">
            <a:avLst/>
          </a:prstGeom>
          <a:noFill/>
        </p:spPr>
        <p:txBody>
          <a:bodyPr wrap="square" lIns="0" tIns="0" rIns="0" bIns="0" rtlCol="0">
            <a:spAutoFit/>
          </a:bodyPr>
          <a:lstStyle/>
          <a:p>
            <a:pPr algn="r"/>
            <a:fld id="{176D288C-CDAA-43CA-9DE4-6641BC7AE8BF}" type="slidenum">
              <a:rPr lang="en-GB" sz="1000" smtClean="0">
                <a:solidFill>
                  <a:schemeClr val="tx1"/>
                </a:solidFill>
                <a:latin typeface="Helvetica" pitchFamily="2" charset="0"/>
              </a:rPr>
              <a:pPr algn="r"/>
              <a:t>‹#›</a:t>
            </a:fld>
            <a:endParaRPr lang="en-US" sz="1000" dirty="0">
              <a:solidFill>
                <a:schemeClr val="tx1"/>
              </a:solidFill>
              <a:latin typeface="Helvetica" pitchFamily="2" charset="0"/>
            </a:endParaRPr>
          </a:p>
        </p:txBody>
      </p:sp>
      <p:sp>
        <p:nvSpPr>
          <p:cNvPr id="11" name="Title Placeholder 1">
            <a:extLst>
              <a:ext uri="{FF2B5EF4-FFF2-40B4-BE49-F238E27FC236}">
                <a16:creationId xmlns:a16="http://schemas.microsoft.com/office/drawing/2014/main" id="{1EEB6F1F-8DFA-C348-A4FF-A3BC48536206}"/>
              </a:ext>
            </a:extLst>
          </p:cNvPr>
          <p:cNvSpPr>
            <a:spLocks noGrp="1"/>
          </p:cNvSpPr>
          <p:nvPr>
            <p:ph type="title"/>
          </p:nvPr>
        </p:nvSpPr>
        <p:spPr>
          <a:xfrm>
            <a:off x="457200" y="466422"/>
            <a:ext cx="11277600" cy="371778"/>
          </a:xfrm>
          <a:prstGeom prst="rect">
            <a:avLst/>
          </a:prstGeom>
        </p:spPr>
        <p:txBody>
          <a:bodyPr vert="horz" lIns="0" tIns="0" rIns="0" bIns="0" rtlCol="0" anchor="ctr" anchorCtr="0">
            <a:noAutofit/>
          </a:bodyPr>
          <a:lstStyle/>
          <a:p>
            <a:r>
              <a:rPr lang="en-US" dirty="0"/>
              <a:t>Click to Add Slide Headline</a:t>
            </a:r>
            <a:endParaRPr lang="en-GB" dirty="0"/>
          </a:p>
        </p:txBody>
      </p:sp>
      <p:sp>
        <p:nvSpPr>
          <p:cNvPr id="17" name="Text Placeholder 16">
            <a:extLst>
              <a:ext uri="{FF2B5EF4-FFF2-40B4-BE49-F238E27FC236}">
                <a16:creationId xmlns:a16="http://schemas.microsoft.com/office/drawing/2014/main" id="{5B5D03D7-166C-7E4D-A085-20DAE1B9BE7E}"/>
              </a:ext>
            </a:extLst>
          </p:cNvPr>
          <p:cNvSpPr>
            <a:spLocks noGrp="1"/>
          </p:cNvSpPr>
          <p:nvPr>
            <p:ph type="body" idx="1"/>
          </p:nvPr>
        </p:nvSpPr>
        <p:spPr>
          <a:xfrm>
            <a:off x="457200" y="1219200"/>
            <a:ext cx="11277600" cy="4730750"/>
          </a:xfrm>
          <a:prstGeom prst="rect">
            <a:avLst/>
          </a:prstGeom>
        </p:spPr>
        <p:txBody>
          <a:bodyPr vert="horz" lIns="0" tIns="0" rIns="0" bIns="0" rtlCol="0">
            <a:noAutofit/>
          </a:bodyPr>
          <a:lstStyle/>
          <a:p>
            <a:pPr lvl="0"/>
            <a:r>
              <a:rPr lang="en-US" dirty="0"/>
              <a:t>Click to add content</a:t>
            </a:r>
          </a:p>
          <a:p>
            <a:pPr lvl="1"/>
            <a:r>
              <a:rPr lang="en-US" dirty="0"/>
              <a:t>Second level</a:t>
            </a:r>
          </a:p>
          <a:p>
            <a:pPr lvl="2"/>
            <a:r>
              <a:rPr lang="en-US" dirty="0"/>
              <a:t>Third level</a:t>
            </a:r>
          </a:p>
          <a:p>
            <a:pPr lvl="3"/>
            <a:r>
              <a:rPr lang="en-US" dirty="0"/>
              <a:t>Fourth level</a:t>
            </a:r>
          </a:p>
        </p:txBody>
      </p:sp>
      <p:pic>
        <p:nvPicPr>
          <p:cNvPr id="4" name="Graphic 3">
            <a:extLst>
              <a:ext uri="{FF2B5EF4-FFF2-40B4-BE49-F238E27FC236}">
                <a16:creationId xmlns:a16="http://schemas.microsoft.com/office/drawing/2014/main" id="{9C73788D-B455-0345-A8BA-3250155E3890}"/>
              </a:ext>
            </a:extLst>
          </p:cNvPr>
          <p:cNvPicPr>
            <a:picLocks noChangeAspect="1"/>
          </p:cNvPicPr>
          <p:nvPr userDrawn="1"/>
        </p:nvPicPr>
        <p:blipFill>
          <a:blip r:embed="rId39" cstate="screen">
            <a:extLst>
              <a:ext uri="{28A0092B-C50C-407E-A947-70E740481C1C}">
                <a14:useLocalDpi xmlns:a14="http://schemas.microsoft.com/office/drawing/2010/main"/>
              </a:ext>
              <a:ext uri="{96DAC541-7B7A-43D3-8B79-37D633B846F1}">
                <asvg:svgBlip xmlns:asvg="http://schemas.microsoft.com/office/drawing/2016/SVG/main" r:embed="rId40"/>
              </a:ext>
            </a:extLst>
          </a:blip>
          <a:stretch>
            <a:fillRect/>
          </a:stretch>
        </p:blipFill>
        <p:spPr>
          <a:xfrm>
            <a:off x="457200" y="6287070"/>
            <a:ext cx="925635" cy="347508"/>
          </a:xfrm>
          <a:prstGeom prst="rect">
            <a:avLst/>
          </a:prstGeom>
        </p:spPr>
      </p:pic>
    </p:spTree>
    <p:extLst>
      <p:ext uri="{BB962C8B-B14F-4D97-AF65-F5344CB8AC3E}">
        <p14:creationId xmlns:p14="http://schemas.microsoft.com/office/powerpoint/2010/main" val="130237319"/>
      </p:ext>
    </p:extLst>
  </p:cSld>
  <p:clrMap bg1="lt1" tx1="dk1" bg2="lt2" tx2="dk2" accent1="accent1" accent2="accent2" accent3="accent3" accent4="accent4" accent5="accent5" accent6="accent6" hlink="hlink" folHlink="folHlink"/>
  <p:sldLayoutIdLst>
    <p:sldLayoutId id="2147483793" r:id="rId1"/>
    <p:sldLayoutId id="2147483707" r:id="rId2"/>
    <p:sldLayoutId id="2147483764" r:id="rId3"/>
    <p:sldLayoutId id="2147483792" r:id="rId4"/>
    <p:sldLayoutId id="2147483772" r:id="rId5"/>
    <p:sldLayoutId id="2147483715" r:id="rId6"/>
    <p:sldLayoutId id="2147483794" r:id="rId7"/>
    <p:sldLayoutId id="2147483795" r:id="rId8"/>
    <p:sldLayoutId id="2147483691" r:id="rId9"/>
    <p:sldLayoutId id="2147483693" r:id="rId10"/>
    <p:sldLayoutId id="2147483773" r:id="rId11"/>
    <p:sldLayoutId id="2147483708" r:id="rId12"/>
    <p:sldLayoutId id="2147483767" r:id="rId13"/>
    <p:sldLayoutId id="2147483709" r:id="rId14"/>
    <p:sldLayoutId id="2147483766" r:id="rId15"/>
    <p:sldLayoutId id="2147483710" r:id="rId16"/>
    <p:sldLayoutId id="2147483711" r:id="rId17"/>
    <p:sldLayoutId id="2147483712" r:id="rId18"/>
    <p:sldLayoutId id="2147483695" r:id="rId19"/>
    <p:sldLayoutId id="2147483726" r:id="rId20"/>
    <p:sldLayoutId id="2147483725" r:id="rId21"/>
    <p:sldLayoutId id="2147483786" r:id="rId22"/>
    <p:sldLayoutId id="2147483785" r:id="rId23"/>
    <p:sldLayoutId id="2147483778" r:id="rId24"/>
    <p:sldLayoutId id="2147483779" r:id="rId25"/>
    <p:sldLayoutId id="2147483780" r:id="rId26"/>
    <p:sldLayoutId id="2147483762" r:id="rId27"/>
    <p:sldLayoutId id="2147483716" r:id="rId28"/>
    <p:sldLayoutId id="2147483732" r:id="rId29"/>
    <p:sldLayoutId id="2147483777" r:id="rId30"/>
    <p:sldLayoutId id="2147483776" r:id="rId31"/>
    <p:sldLayoutId id="2147483787" r:id="rId32"/>
    <p:sldLayoutId id="2147483796" r:id="rId33"/>
    <p:sldLayoutId id="2147483798" r:id="rId34"/>
    <p:sldLayoutId id="2147483799" r:id="rId35"/>
    <p:sldLayoutId id="2147483800" r:id="rId36"/>
    <p:sldLayoutId id="2147483801" r:id="rId3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ctr" defTabSz="914377" rtl="0" eaLnBrk="1" latinLnBrk="0" hangingPunct="1">
        <a:lnSpc>
          <a:spcPts val="3500"/>
        </a:lnSpc>
        <a:spcBef>
          <a:spcPct val="0"/>
        </a:spcBef>
        <a:buNone/>
        <a:defRPr lang="en-GB" sz="3200" b="1" kern="1200" cap="none" spc="-80" baseline="0" dirty="0">
          <a:solidFill>
            <a:schemeClr val="tx1"/>
          </a:solidFill>
          <a:latin typeface="Helvetica" pitchFamily="2" charset="0"/>
          <a:ea typeface="+mj-ea"/>
          <a:cs typeface="+mj-cs"/>
        </a:defRPr>
      </a:lvl1pPr>
    </p:titleStyle>
    <p:bodyStyle>
      <a:lvl1pPr marL="0" indent="0" algn="l" defTabSz="914377" rtl="0" eaLnBrk="1" latinLnBrk="0" hangingPunct="1">
        <a:lnSpc>
          <a:spcPct val="100000"/>
        </a:lnSpc>
        <a:spcBef>
          <a:spcPts val="800"/>
        </a:spcBef>
        <a:buClr>
          <a:schemeClr val="accent1"/>
        </a:buClr>
        <a:buFontTx/>
        <a:buNone/>
        <a:defRPr sz="2200" b="0" kern="1200">
          <a:solidFill>
            <a:schemeClr val="tx1"/>
          </a:solidFill>
          <a:latin typeface="Helvetica" pitchFamily="2" charset="0"/>
          <a:ea typeface="+mn-ea"/>
          <a:cs typeface="+mn-cs"/>
        </a:defRPr>
      </a:lvl1pPr>
      <a:lvl2pPr marL="515938" indent="-292100" algn="l" defTabSz="914377" rtl="0" eaLnBrk="1" latinLnBrk="0" hangingPunct="1">
        <a:lnSpc>
          <a:spcPct val="100000"/>
        </a:lnSpc>
        <a:spcBef>
          <a:spcPts val="800"/>
        </a:spcBef>
        <a:buClr>
          <a:schemeClr val="accent1"/>
        </a:buClr>
        <a:buSzPct val="110000"/>
        <a:buFont typeface="Arial" panose="020B0604020202020204" pitchFamily="34" charset="0"/>
        <a:buChar char="•"/>
        <a:tabLst/>
        <a:defRPr sz="2200" kern="1200">
          <a:solidFill>
            <a:schemeClr val="tx1"/>
          </a:solidFill>
          <a:latin typeface="Helvetica" pitchFamily="2" charset="0"/>
          <a:ea typeface="+mn-ea"/>
          <a:cs typeface="+mn-cs"/>
        </a:defRPr>
      </a:lvl2pPr>
      <a:lvl3pPr marL="977900" indent="-336550" algn="l" defTabSz="914377" rtl="0" eaLnBrk="1" latinLnBrk="0" hangingPunct="1">
        <a:lnSpc>
          <a:spcPct val="100000"/>
        </a:lnSpc>
        <a:spcBef>
          <a:spcPts val="800"/>
        </a:spcBef>
        <a:buClr>
          <a:schemeClr val="accent1"/>
        </a:buClr>
        <a:buFont typeface="System Font Regular"/>
        <a:buChar char="—"/>
        <a:tabLst/>
        <a:defRPr sz="1800" kern="1200">
          <a:solidFill>
            <a:schemeClr val="tx1"/>
          </a:solidFill>
          <a:latin typeface="Helvetica" pitchFamily="2" charset="0"/>
          <a:ea typeface="+mn-ea"/>
          <a:cs typeface="+mn-cs"/>
        </a:defRPr>
      </a:lvl3pPr>
      <a:lvl4pPr marL="1374775" indent="-250825" algn="l" defTabSz="914377" rtl="0" eaLnBrk="1" latinLnBrk="0" hangingPunct="1">
        <a:lnSpc>
          <a:spcPct val="100000"/>
        </a:lnSpc>
        <a:spcBef>
          <a:spcPts val="800"/>
        </a:spcBef>
        <a:buClr>
          <a:schemeClr val="accent1"/>
        </a:buClr>
        <a:buSzPct val="90000"/>
        <a:buFont typeface="Wingdings" pitchFamily="2" charset="2"/>
        <a:buChar char="§"/>
        <a:tabLst/>
        <a:defRPr sz="1800" kern="1200">
          <a:solidFill>
            <a:schemeClr val="tx1"/>
          </a:solidFill>
          <a:latin typeface="Helvetica" pitchFamily="2" charset="0"/>
          <a:ea typeface="+mn-ea"/>
          <a:cs typeface="+mn-cs"/>
        </a:defRPr>
      </a:lvl4pPr>
      <a:lvl5pPr marL="811193" indent="-274632" algn="l" defTabSz="914377" rtl="0" eaLnBrk="1" latinLnBrk="0" hangingPunct="1">
        <a:lnSpc>
          <a:spcPct val="85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userDrawn="1">
          <p15:clr>
            <a:srgbClr val="F26B43"/>
          </p15:clr>
        </p15:guide>
        <p15:guide id="4" orient="horz" pos="288" userDrawn="1">
          <p15:clr>
            <a:srgbClr val="F26B43"/>
          </p15:clr>
        </p15:guide>
        <p15:guide id="5" pos="7392" userDrawn="1">
          <p15:clr>
            <a:srgbClr val="F26B43"/>
          </p15:clr>
        </p15:guide>
        <p15:guide id="6" orient="horz" pos="3748" userDrawn="1">
          <p15:clr>
            <a:srgbClr val="F26B43"/>
          </p15:clr>
        </p15:guide>
        <p15:guide id="7" pos="3840" userDrawn="1">
          <p15:clr>
            <a:srgbClr val="F26B43"/>
          </p15:clr>
        </p15:guide>
        <p15:guide id="8" orient="horz" pos="528" userDrawn="1">
          <p15:clr>
            <a:srgbClr val="F26B43"/>
          </p15:clr>
        </p15:guide>
        <p15:guide id="9" orient="horz" pos="67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contactus@intertekalchemy.com?subject=Calculating%20Costs%20of%20Training%20Development" TargetMode="Externa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emf"/><Relationship Id="rId7" Type="http://schemas.openxmlformats.org/officeDocument/2006/relationships/image" Target="../media/image26.sv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37.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678D57-18D2-45B8-A4FA-9BC6B52076F7}"/>
              </a:ext>
            </a:extLst>
          </p:cNvPr>
          <p:cNvSpPr>
            <a:spLocks noGrp="1"/>
          </p:cNvSpPr>
          <p:nvPr>
            <p:ph type="title"/>
          </p:nvPr>
        </p:nvSpPr>
        <p:spPr/>
        <p:txBody>
          <a:bodyPr/>
          <a:lstStyle/>
          <a:p>
            <a:r>
              <a:rPr lang="en-US" dirty="0"/>
              <a:t>How to Use this Presentation Template</a:t>
            </a:r>
          </a:p>
        </p:txBody>
      </p:sp>
      <p:sp>
        <p:nvSpPr>
          <p:cNvPr id="4" name="Content Placeholder 3">
            <a:extLst>
              <a:ext uri="{FF2B5EF4-FFF2-40B4-BE49-F238E27FC236}">
                <a16:creationId xmlns:a16="http://schemas.microsoft.com/office/drawing/2014/main" id="{D8C15741-9BAA-4E8E-B667-F50D4AAF53CB}"/>
              </a:ext>
            </a:extLst>
          </p:cNvPr>
          <p:cNvSpPr>
            <a:spLocks noGrp="1"/>
          </p:cNvSpPr>
          <p:nvPr>
            <p:ph sz="quarter" idx="11"/>
          </p:nvPr>
        </p:nvSpPr>
        <p:spPr>
          <a:xfrm>
            <a:off x="457200" y="1371600"/>
            <a:ext cx="10896600" cy="4502150"/>
          </a:xfrm>
        </p:spPr>
        <p:txBody>
          <a:bodyPr/>
          <a:lstStyle/>
          <a:p>
            <a:pPr lvl="1">
              <a:spcBef>
                <a:spcPts val="0"/>
              </a:spcBef>
              <a:spcAft>
                <a:spcPts val="1200"/>
              </a:spcAft>
            </a:pPr>
            <a:r>
              <a:rPr lang="en-US" sz="1800" dirty="0"/>
              <a:t>Feel free to use these slides, or copy/paste certain content and images into your company’s PPT template.</a:t>
            </a:r>
          </a:p>
          <a:p>
            <a:pPr lvl="1">
              <a:spcBef>
                <a:spcPts val="0"/>
              </a:spcBef>
              <a:spcAft>
                <a:spcPts val="1200"/>
              </a:spcAft>
            </a:pPr>
            <a:r>
              <a:rPr lang="en-US" sz="1800" dirty="0"/>
              <a:t>Current values (hours and rate) are based on placeholder averages in calculator worksheet. You can adjust the numbers on hours and hourly rate accordingly based on your own data.</a:t>
            </a:r>
          </a:p>
          <a:p>
            <a:pPr lvl="1">
              <a:spcBef>
                <a:spcPts val="0"/>
              </a:spcBef>
              <a:spcAft>
                <a:spcPts val="1200"/>
              </a:spcAft>
            </a:pPr>
            <a:r>
              <a:rPr lang="en-US" sz="1800" dirty="0"/>
              <a:t>If you’re unsure of hours to complete a task, the placeholder hours represent the typical hours taken by professionals responsible for training in food and manufacturing facilities.</a:t>
            </a:r>
          </a:p>
          <a:p>
            <a:pPr lvl="2">
              <a:spcBef>
                <a:spcPts val="0"/>
              </a:spcBef>
              <a:spcAft>
                <a:spcPts val="1200"/>
              </a:spcAft>
            </a:pPr>
            <a:r>
              <a:rPr lang="en-US" sz="1400" dirty="0"/>
              <a:t>We based these placeholders using decades of industry experience and conversations with thousands of thousands of manufacturing professionals responsible for training</a:t>
            </a:r>
          </a:p>
          <a:p>
            <a:pPr lvl="2">
              <a:spcBef>
                <a:spcPts val="0"/>
              </a:spcBef>
              <a:spcAft>
                <a:spcPts val="1200"/>
              </a:spcAft>
            </a:pPr>
            <a:r>
              <a:rPr lang="en-US" sz="1400" dirty="0"/>
              <a:t>Note: the hours Intertek Alchemy spends on similar tasks is much higher; it is Alchemy’s sole job to develop the courses with sophisticated equipment and staff to produce the highest quality courseware.</a:t>
            </a:r>
          </a:p>
          <a:p>
            <a:pPr lvl="1">
              <a:spcBef>
                <a:spcPts val="0"/>
              </a:spcBef>
              <a:spcAft>
                <a:spcPts val="1200"/>
              </a:spcAft>
            </a:pPr>
            <a:r>
              <a:rPr lang="en-US" sz="1800" dirty="0"/>
              <a:t>The “Force Multiplier” values (e.g., # of employees, # of facilities) can also be adjust to more accurately reflect your operations.</a:t>
            </a:r>
          </a:p>
          <a:p>
            <a:pPr lvl="1">
              <a:spcBef>
                <a:spcPts val="0"/>
              </a:spcBef>
              <a:spcAft>
                <a:spcPts val="1200"/>
              </a:spcAft>
            </a:pPr>
            <a:r>
              <a:rPr lang="en-US" sz="1800" dirty="0"/>
              <a:t>If you would like more materials or have any question, please email </a:t>
            </a:r>
            <a:r>
              <a:rPr lang="en-US" sz="1800" dirty="0">
                <a:hlinkClick r:id="rId2"/>
              </a:rPr>
              <a:t>ContactUs@IntertekAlchemy.com</a:t>
            </a:r>
            <a:r>
              <a:rPr lang="en-US" sz="1800" dirty="0"/>
              <a:t>.</a:t>
            </a:r>
          </a:p>
        </p:txBody>
      </p:sp>
    </p:spTree>
    <p:extLst>
      <p:ext uri="{BB962C8B-B14F-4D97-AF65-F5344CB8AC3E}">
        <p14:creationId xmlns:p14="http://schemas.microsoft.com/office/powerpoint/2010/main" val="306924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A780C3-3C8D-42EE-B857-CBB1FC972EAB}"/>
              </a:ext>
            </a:extLst>
          </p:cNvPr>
          <p:cNvSpPr>
            <a:spLocks noGrp="1"/>
          </p:cNvSpPr>
          <p:nvPr>
            <p:ph type="title"/>
          </p:nvPr>
        </p:nvSpPr>
        <p:spPr/>
        <p:txBody>
          <a:bodyPr/>
          <a:lstStyle/>
          <a:p>
            <a:r>
              <a:rPr lang="en-US" dirty="0"/>
              <a:t>Training Facilitation – Facilitate the Facilitators</a:t>
            </a:r>
          </a:p>
        </p:txBody>
      </p:sp>
      <p:graphicFrame>
        <p:nvGraphicFramePr>
          <p:cNvPr id="7" name="Table 7">
            <a:extLst>
              <a:ext uri="{FF2B5EF4-FFF2-40B4-BE49-F238E27FC236}">
                <a16:creationId xmlns:a16="http://schemas.microsoft.com/office/drawing/2014/main" id="{97300B60-2986-437D-95CC-951B3F17330D}"/>
              </a:ext>
            </a:extLst>
          </p:cNvPr>
          <p:cNvGraphicFramePr>
            <a:graphicFrameLocks noGrp="1"/>
          </p:cNvGraphicFramePr>
          <p:nvPr>
            <p:ph sz="quarter" idx="11"/>
            <p:extLst>
              <p:ext uri="{D42A27DB-BD31-4B8C-83A1-F6EECF244321}">
                <p14:modId xmlns:p14="http://schemas.microsoft.com/office/powerpoint/2010/main" val="4236864110"/>
              </p:ext>
            </p:extLst>
          </p:nvPr>
        </p:nvGraphicFramePr>
        <p:xfrm>
          <a:off x="775252" y="1447799"/>
          <a:ext cx="6920948" cy="2181020"/>
        </p:xfrm>
        <a:graphic>
          <a:graphicData uri="http://schemas.openxmlformats.org/drawingml/2006/table">
            <a:tbl>
              <a:tblPr firstRow="1" bandRow="1">
                <a:tableStyleId>{5C22544A-7EE6-4342-B048-85BDC9FD1C3A}</a:tableStyleId>
              </a:tblPr>
              <a:tblGrid>
                <a:gridCol w="5910023">
                  <a:extLst>
                    <a:ext uri="{9D8B030D-6E8A-4147-A177-3AD203B41FA5}">
                      <a16:colId xmlns:a16="http://schemas.microsoft.com/office/drawing/2014/main" val="152854675"/>
                    </a:ext>
                  </a:extLst>
                </a:gridCol>
                <a:gridCol w="1010925">
                  <a:extLst>
                    <a:ext uri="{9D8B030D-6E8A-4147-A177-3AD203B41FA5}">
                      <a16:colId xmlns:a16="http://schemas.microsoft.com/office/drawing/2014/main" val="4075328765"/>
                    </a:ext>
                  </a:extLst>
                </a:gridCol>
              </a:tblGrid>
              <a:tr h="545255">
                <a:tc>
                  <a:txBody>
                    <a:bodyPr/>
                    <a:lstStyle/>
                    <a:p>
                      <a:pPr algn="l"/>
                      <a:r>
                        <a:rPr lang="en-US" sz="1600" dirty="0">
                          <a:solidFill>
                            <a:schemeClr val="tx1"/>
                          </a:solidFill>
                          <a:latin typeface="Helvetica" pitchFamily="2" charset="0"/>
                        </a:rPr>
                        <a:t>Task</a:t>
                      </a:r>
                    </a:p>
                  </a:txBody>
                  <a:tcPr anchor="ctr"/>
                </a:tc>
                <a:tc>
                  <a:txBody>
                    <a:bodyPr/>
                    <a:lstStyle/>
                    <a:p>
                      <a:pPr algn="ctr"/>
                      <a:r>
                        <a:rPr lang="en-US" sz="1600" dirty="0">
                          <a:solidFill>
                            <a:schemeClr val="tx1"/>
                          </a:solidFill>
                          <a:latin typeface="Helvetica" pitchFamily="2" charset="0"/>
                        </a:rPr>
                        <a:t>Hours</a:t>
                      </a:r>
                    </a:p>
                  </a:txBody>
                  <a:tcPr anchor="ctr"/>
                </a:tc>
                <a:extLst>
                  <a:ext uri="{0D108BD9-81ED-4DB2-BD59-A6C34878D82A}">
                    <a16:rowId xmlns:a16="http://schemas.microsoft.com/office/drawing/2014/main" val="1386779480"/>
                  </a:ext>
                </a:extLst>
              </a:tr>
              <a:tr h="54525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Helvetica" pitchFamily="2" charset="0"/>
                        </a:rPr>
                        <a:t>Training for facilitator to give accurate &amp; consistent training</a:t>
                      </a:r>
                      <a:endParaRPr kumimoji="0" lang="en-US" altLang="en-US" sz="1800" b="0" i="0" u="none" strike="noStrike" cap="none" normalizeH="0" baseline="0" dirty="0">
                        <a:ln>
                          <a:noFill/>
                        </a:ln>
                        <a:solidFill>
                          <a:schemeClr val="tx1"/>
                        </a:solidFill>
                        <a:effectLst/>
                        <a:latin typeface="Helvetica" pitchFamily="2" charset="0"/>
                      </a:endParaRPr>
                    </a:p>
                  </a:txBody>
                  <a:tcPr anchor="ctr"/>
                </a:tc>
                <a:tc>
                  <a:txBody>
                    <a:bodyPr/>
                    <a:lstStyle/>
                    <a:p>
                      <a:pPr algn="ctr"/>
                      <a:r>
                        <a:rPr lang="en-US" sz="1600" dirty="0">
                          <a:solidFill>
                            <a:schemeClr val="tx1"/>
                          </a:solidFill>
                          <a:latin typeface="Helvetica" pitchFamily="2" charset="0"/>
                        </a:rPr>
                        <a:t>1</a:t>
                      </a:r>
                    </a:p>
                  </a:txBody>
                  <a:tcPr anchor="ctr"/>
                </a:tc>
                <a:extLst>
                  <a:ext uri="{0D108BD9-81ED-4DB2-BD59-A6C34878D82A}">
                    <a16:rowId xmlns:a16="http://schemas.microsoft.com/office/drawing/2014/main" val="3483314806"/>
                  </a:ext>
                </a:extLst>
              </a:tr>
              <a:tr h="545255">
                <a:tc>
                  <a:txBody>
                    <a:bodyPr/>
                    <a:lstStyle/>
                    <a:p>
                      <a:pPr algn="l"/>
                      <a:r>
                        <a:rPr lang="en-US" sz="1600" dirty="0">
                          <a:solidFill>
                            <a:schemeClr val="tx1"/>
                          </a:solidFill>
                          <a:latin typeface="Helvetica" pitchFamily="2" charset="0"/>
                        </a:rPr>
                        <a:t>Documenting training attendance for 25 employees</a:t>
                      </a:r>
                    </a:p>
                  </a:txBody>
                  <a:tcPr anchor="ctr"/>
                </a:tc>
                <a:tc>
                  <a:txBody>
                    <a:bodyPr/>
                    <a:lstStyle/>
                    <a:p>
                      <a:pPr algn="ctr"/>
                      <a:r>
                        <a:rPr lang="en-US" sz="1600" dirty="0">
                          <a:solidFill>
                            <a:schemeClr val="tx1"/>
                          </a:solidFill>
                          <a:latin typeface="Helvetica" pitchFamily="2" charset="0"/>
                        </a:rPr>
                        <a:t>0.5</a:t>
                      </a:r>
                    </a:p>
                  </a:txBody>
                  <a:tcPr anchor="ctr"/>
                </a:tc>
                <a:extLst>
                  <a:ext uri="{0D108BD9-81ED-4DB2-BD59-A6C34878D82A}">
                    <a16:rowId xmlns:a16="http://schemas.microsoft.com/office/drawing/2014/main" val="329840010"/>
                  </a:ext>
                </a:extLst>
              </a:tr>
              <a:tr h="545255">
                <a:tc>
                  <a:txBody>
                    <a:bodyPr/>
                    <a:lstStyle/>
                    <a:p>
                      <a:pPr algn="l"/>
                      <a:r>
                        <a:rPr lang="en-US" sz="1600" dirty="0">
                          <a:solidFill>
                            <a:schemeClr val="tx1"/>
                          </a:solidFill>
                          <a:latin typeface="Helvetica" pitchFamily="2" charset="0"/>
                        </a:rPr>
                        <a:t>Grading and tracking quiz/assessments of 25 employees</a:t>
                      </a:r>
                    </a:p>
                  </a:txBody>
                  <a:tcPr anchor="ctr"/>
                </a:tc>
                <a:tc>
                  <a:txBody>
                    <a:bodyPr/>
                    <a:lstStyle/>
                    <a:p>
                      <a:pPr algn="ctr"/>
                      <a:r>
                        <a:rPr lang="en-US" sz="1600" dirty="0">
                          <a:solidFill>
                            <a:schemeClr val="tx1"/>
                          </a:solidFill>
                          <a:latin typeface="Helvetica" pitchFamily="2" charset="0"/>
                        </a:rPr>
                        <a:t>2</a:t>
                      </a:r>
                    </a:p>
                  </a:txBody>
                  <a:tcPr anchor="ctr"/>
                </a:tc>
                <a:extLst>
                  <a:ext uri="{0D108BD9-81ED-4DB2-BD59-A6C34878D82A}">
                    <a16:rowId xmlns:a16="http://schemas.microsoft.com/office/drawing/2014/main" val="317244086"/>
                  </a:ext>
                </a:extLst>
              </a:tr>
            </a:tbl>
          </a:graphicData>
        </a:graphic>
      </p:graphicFrame>
      <p:sp>
        <p:nvSpPr>
          <p:cNvPr id="5" name="Rectangle 4">
            <a:extLst>
              <a:ext uri="{FF2B5EF4-FFF2-40B4-BE49-F238E27FC236}">
                <a16:creationId xmlns:a16="http://schemas.microsoft.com/office/drawing/2014/main" id="{0CECDDE9-17B1-4A2F-8E72-53AD2E7ADFBB}"/>
              </a:ext>
            </a:extLst>
          </p:cNvPr>
          <p:cNvSpPr/>
          <p:nvPr/>
        </p:nvSpPr>
        <p:spPr>
          <a:xfrm>
            <a:off x="8153400" y="1447800"/>
            <a:ext cx="3276600" cy="21810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spcAft>
                <a:spcPts val="1200"/>
              </a:spcAft>
            </a:pPr>
            <a:r>
              <a:rPr lang="en-US" sz="2800" b="1" dirty="0">
                <a:solidFill>
                  <a:schemeClr val="bg1"/>
                </a:solidFill>
                <a:latin typeface="Helvetica" pitchFamily="2" charset="0"/>
              </a:rPr>
              <a:t>3.5 Hours</a:t>
            </a:r>
          </a:p>
          <a:p>
            <a:pPr algn="ctr">
              <a:spcAft>
                <a:spcPts val="1200"/>
              </a:spcAft>
            </a:pPr>
            <a:r>
              <a:rPr lang="en-US" sz="3600" b="1" dirty="0">
                <a:solidFill>
                  <a:schemeClr val="bg1"/>
                </a:solidFill>
                <a:latin typeface="Helvetica" pitchFamily="2" charset="0"/>
              </a:rPr>
              <a:t>$70 – $100</a:t>
            </a:r>
          </a:p>
          <a:p>
            <a:pPr algn="ctr"/>
            <a:r>
              <a:rPr lang="en-US" sz="2000" dirty="0">
                <a:solidFill>
                  <a:schemeClr val="bg1"/>
                </a:solidFill>
                <a:latin typeface="Helvetica" pitchFamily="2" charset="0"/>
              </a:rPr>
              <a:t>(for 25 employees)</a:t>
            </a:r>
          </a:p>
        </p:txBody>
      </p:sp>
      <p:sp>
        <p:nvSpPr>
          <p:cNvPr id="6" name="Rectangle 5">
            <a:extLst>
              <a:ext uri="{FF2B5EF4-FFF2-40B4-BE49-F238E27FC236}">
                <a16:creationId xmlns:a16="http://schemas.microsoft.com/office/drawing/2014/main" id="{9880E602-FA9D-465E-8F22-0CF3D1F3F6B2}"/>
              </a:ext>
            </a:extLst>
          </p:cNvPr>
          <p:cNvSpPr/>
          <p:nvPr/>
        </p:nvSpPr>
        <p:spPr>
          <a:xfrm>
            <a:off x="775252" y="4143915"/>
            <a:ext cx="10654748" cy="17996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tlCol="0" anchor="t" anchorCtr="0"/>
          <a:lstStyle/>
          <a:p>
            <a:r>
              <a:rPr lang="en-US" dirty="0">
                <a:solidFill>
                  <a:schemeClr val="tx1"/>
                </a:solidFill>
                <a:latin typeface="Helvetica" pitchFamily="2" charset="0"/>
              </a:rPr>
              <a:t>Force multiplier: 250 employees</a:t>
            </a:r>
          </a:p>
        </p:txBody>
      </p:sp>
      <p:sp>
        <p:nvSpPr>
          <p:cNvPr id="4" name="Rectangle 3">
            <a:extLst>
              <a:ext uri="{FF2B5EF4-FFF2-40B4-BE49-F238E27FC236}">
                <a16:creationId xmlns:a16="http://schemas.microsoft.com/office/drawing/2014/main" id="{6E30CF93-865D-4019-9E81-D7776F6673DA}"/>
              </a:ext>
            </a:extLst>
          </p:cNvPr>
          <p:cNvSpPr/>
          <p:nvPr/>
        </p:nvSpPr>
        <p:spPr>
          <a:xfrm>
            <a:off x="8001000" y="4225255"/>
            <a:ext cx="3018775" cy="369332"/>
          </a:xfrm>
          <a:prstGeom prst="rect">
            <a:avLst/>
          </a:prstGeom>
        </p:spPr>
        <p:txBody>
          <a:bodyPr wrap="none">
            <a:spAutoFit/>
          </a:bodyPr>
          <a:lstStyle/>
          <a:p>
            <a:r>
              <a:rPr lang="en-US" dirty="0">
                <a:latin typeface="Helvetica" pitchFamily="2" charset="0"/>
              </a:rPr>
              <a:t>Force multiplier: 24 courses</a:t>
            </a:r>
          </a:p>
        </p:txBody>
      </p:sp>
      <p:pic>
        <p:nvPicPr>
          <p:cNvPr id="22" name="Picture 21" descr="A group of people in a circle&#10;&#10;Description automatically generated">
            <a:extLst>
              <a:ext uri="{FF2B5EF4-FFF2-40B4-BE49-F238E27FC236}">
                <a16:creationId xmlns:a16="http://schemas.microsoft.com/office/drawing/2014/main" id="{BB2EB023-3D72-6367-F14C-BBC35A3056B0}"/>
              </a:ext>
            </a:extLst>
          </p:cNvPr>
          <p:cNvPicPr>
            <a:picLocks noChangeAspect="1"/>
          </p:cNvPicPr>
          <p:nvPr/>
        </p:nvPicPr>
        <p:blipFill>
          <a:blip r:embed="rId2"/>
          <a:stretch>
            <a:fillRect/>
          </a:stretch>
        </p:blipFill>
        <p:spPr>
          <a:xfrm>
            <a:off x="943759" y="4593521"/>
            <a:ext cx="539750" cy="539750"/>
          </a:xfrm>
          <a:prstGeom prst="rect">
            <a:avLst/>
          </a:prstGeom>
        </p:spPr>
      </p:pic>
      <p:pic>
        <p:nvPicPr>
          <p:cNvPr id="23" name="Picture 22" descr="A group of people in a circle&#10;&#10;Description automatically generated">
            <a:extLst>
              <a:ext uri="{FF2B5EF4-FFF2-40B4-BE49-F238E27FC236}">
                <a16:creationId xmlns:a16="http://schemas.microsoft.com/office/drawing/2014/main" id="{3A9C1996-ADBD-91A6-9174-E15D975911FB}"/>
              </a:ext>
            </a:extLst>
          </p:cNvPr>
          <p:cNvPicPr>
            <a:picLocks noChangeAspect="1"/>
          </p:cNvPicPr>
          <p:nvPr/>
        </p:nvPicPr>
        <p:blipFill>
          <a:blip r:embed="rId2"/>
          <a:stretch>
            <a:fillRect/>
          </a:stretch>
        </p:blipFill>
        <p:spPr>
          <a:xfrm>
            <a:off x="1632424" y="4593521"/>
            <a:ext cx="539750" cy="539750"/>
          </a:xfrm>
          <a:prstGeom prst="rect">
            <a:avLst/>
          </a:prstGeom>
        </p:spPr>
      </p:pic>
      <p:pic>
        <p:nvPicPr>
          <p:cNvPr id="24" name="Picture 23" descr="A group of people in a circle&#10;&#10;Description automatically generated">
            <a:extLst>
              <a:ext uri="{FF2B5EF4-FFF2-40B4-BE49-F238E27FC236}">
                <a16:creationId xmlns:a16="http://schemas.microsoft.com/office/drawing/2014/main" id="{1A4F1536-570E-9EB3-F7B9-BA82ECBEC71B}"/>
              </a:ext>
            </a:extLst>
          </p:cNvPr>
          <p:cNvPicPr>
            <a:picLocks noChangeAspect="1"/>
          </p:cNvPicPr>
          <p:nvPr/>
        </p:nvPicPr>
        <p:blipFill>
          <a:blip r:embed="rId2"/>
          <a:stretch>
            <a:fillRect/>
          </a:stretch>
        </p:blipFill>
        <p:spPr>
          <a:xfrm>
            <a:off x="2321089" y="4593521"/>
            <a:ext cx="539750" cy="539750"/>
          </a:xfrm>
          <a:prstGeom prst="rect">
            <a:avLst/>
          </a:prstGeom>
        </p:spPr>
      </p:pic>
      <p:pic>
        <p:nvPicPr>
          <p:cNvPr id="25" name="Picture 24" descr="A group of people in a circle&#10;&#10;Description automatically generated">
            <a:extLst>
              <a:ext uri="{FF2B5EF4-FFF2-40B4-BE49-F238E27FC236}">
                <a16:creationId xmlns:a16="http://schemas.microsoft.com/office/drawing/2014/main" id="{98E74821-B38A-15DA-44DA-5C525AEDB6A4}"/>
              </a:ext>
            </a:extLst>
          </p:cNvPr>
          <p:cNvPicPr>
            <a:picLocks noChangeAspect="1"/>
          </p:cNvPicPr>
          <p:nvPr/>
        </p:nvPicPr>
        <p:blipFill>
          <a:blip r:embed="rId2"/>
          <a:stretch>
            <a:fillRect/>
          </a:stretch>
        </p:blipFill>
        <p:spPr>
          <a:xfrm>
            <a:off x="3009754" y="4593521"/>
            <a:ext cx="539750" cy="539750"/>
          </a:xfrm>
          <a:prstGeom prst="rect">
            <a:avLst/>
          </a:prstGeom>
        </p:spPr>
      </p:pic>
      <p:pic>
        <p:nvPicPr>
          <p:cNvPr id="26" name="Picture 25" descr="A group of people in a circle&#10;&#10;Description automatically generated">
            <a:extLst>
              <a:ext uri="{FF2B5EF4-FFF2-40B4-BE49-F238E27FC236}">
                <a16:creationId xmlns:a16="http://schemas.microsoft.com/office/drawing/2014/main" id="{9F8D926B-DF3E-0A06-F9F6-E84ABD8C859D}"/>
              </a:ext>
            </a:extLst>
          </p:cNvPr>
          <p:cNvPicPr>
            <a:picLocks noChangeAspect="1"/>
          </p:cNvPicPr>
          <p:nvPr/>
        </p:nvPicPr>
        <p:blipFill>
          <a:blip r:embed="rId2"/>
          <a:stretch>
            <a:fillRect/>
          </a:stretch>
        </p:blipFill>
        <p:spPr>
          <a:xfrm>
            <a:off x="943759" y="5237458"/>
            <a:ext cx="539750" cy="539750"/>
          </a:xfrm>
          <a:prstGeom prst="rect">
            <a:avLst/>
          </a:prstGeom>
        </p:spPr>
      </p:pic>
      <p:pic>
        <p:nvPicPr>
          <p:cNvPr id="27" name="Picture 26" descr="A group of people in a circle&#10;&#10;Description automatically generated">
            <a:extLst>
              <a:ext uri="{FF2B5EF4-FFF2-40B4-BE49-F238E27FC236}">
                <a16:creationId xmlns:a16="http://schemas.microsoft.com/office/drawing/2014/main" id="{7CE0DE8E-A556-F923-F0D3-456BF11CD4A4}"/>
              </a:ext>
            </a:extLst>
          </p:cNvPr>
          <p:cNvPicPr>
            <a:picLocks noChangeAspect="1"/>
          </p:cNvPicPr>
          <p:nvPr/>
        </p:nvPicPr>
        <p:blipFill>
          <a:blip r:embed="rId2"/>
          <a:stretch>
            <a:fillRect/>
          </a:stretch>
        </p:blipFill>
        <p:spPr>
          <a:xfrm>
            <a:off x="1632424" y="5237458"/>
            <a:ext cx="539750" cy="539750"/>
          </a:xfrm>
          <a:prstGeom prst="rect">
            <a:avLst/>
          </a:prstGeom>
        </p:spPr>
      </p:pic>
      <p:pic>
        <p:nvPicPr>
          <p:cNvPr id="28" name="Picture 27" descr="A group of people in a circle&#10;&#10;Description automatically generated">
            <a:extLst>
              <a:ext uri="{FF2B5EF4-FFF2-40B4-BE49-F238E27FC236}">
                <a16:creationId xmlns:a16="http://schemas.microsoft.com/office/drawing/2014/main" id="{043AA67C-95C5-7EF6-6C01-04E406AE0E08}"/>
              </a:ext>
            </a:extLst>
          </p:cNvPr>
          <p:cNvPicPr>
            <a:picLocks noChangeAspect="1"/>
          </p:cNvPicPr>
          <p:nvPr/>
        </p:nvPicPr>
        <p:blipFill>
          <a:blip r:embed="rId2"/>
          <a:stretch>
            <a:fillRect/>
          </a:stretch>
        </p:blipFill>
        <p:spPr>
          <a:xfrm>
            <a:off x="2321089" y="5237458"/>
            <a:ext cx="539750" cy="539750"/>
          </a:xfrm>
          <a:prstGeom prst="rect">
            <a:avLst/>
          </a:prstGeom>
        </p:spPr>
      </p:pic>
      <p:pic>
        <p:nvPicPr>
          <p:cNvPr id="29" name="Picture 28" descr="A group of people in a circle&#10;&#10;Description automatically generated">
            <a:extLst>
              <a:ext uri="{FF2B5EF4-FFF2-40B4-BE49-F238E27FC236}">
                <a16:creationId xmlns:a16="http://schemas.microsoft.com/office/drawing/2014/main" id="{24C7ABB6-5BAD-F840-0BAC-E6373DC9CF1D}"/>
              </a:ext>
            </a:extLst>
          </p:cNvPr>
          <p:cNvPicPr>
            <a:picLocks noChangeAspect="1"/>
          </p:cNvPicPr>
          <p:nvPr/>
        </p:nvPicPr>
        <p:blipFill>
          <a:blip r:embed="rId2"/>
          <a:stretch>
            <a:fillRect/>
          </a:stretch>
        </p:blipFill>
        <p:spPr>
          <a:xfrm>
            <a:off x="3009754" y="5237458"/>
            <a:ext cx="539750" cy="539750"/>
          </a:xfrm>
          <a:prstGeom prst="rect">
            <a:avLst/>
          </a:prstGeom>
        </p:spPr>
      </p:pic>
      <p:pic>
        <p:nvPicPr>
          <p:cNvPr id="30" name="Picture 29" descr="A group of people in a circle&#10;&#10;Description automatically generated">
            <a:extLst>
              <a:ext uri="{FF2B5EF4-FFF2-40B4-BE49-F238E27FC236}">
                <a16:creationId xmlns:a16="http://schemas.microsoft.com/office/drawing/2014/main" id="{EC59A59F-1A5F-7A72-3CEC-CBA308EF9340}"/>
              </a:ext>
            </a:extLst>
          </p:cNvPr>
          <p:cNvPicPr>
            <a:picLocks noChangeAspect="1"/>
          </p:cNvPicPr>
          <p:nvPr/>
        </p:nvPicPr>
        <p:blipFill>
          <a:blip r:embed="rId2"/>
          <a:stretch>
            <a:fillRect/>
          </a:stretch>
        </p:blipFill>
        <p:spPr>
          <a:xfrm>
            <a:off x="3698419" y="4593521"/>
            <a:ext cx="539750" cy="539750"/>
          </a:xfrm>
          <a:prstGeom prst="rect">
            <a:avLst/>
          </a:prstGeom>
        </p:spPr>
      </p:pic>
      <p:pic>
        <p:nvPicPr>
          <p:cNvPr id="31" name="Picture 30" descr="A group of people in a circle&#10;&#10;Description automatically generated">
            <a:extLst>
              <a:ext uri="{FF2B5EF4-FFF2-40B4-BE49-F238E27FC236}">
                <a16:creationId xmlns:a16="http://schemas.microsoft.com/office/drawing/2014/main" id="{A49F8F06-B3D6-6822-0B56-788D76B4B995}"/>
              </a:ext>
            </a:extLst>
          </p:cNvPr>
          <p:cNvPicPr>
            <a:picLocks noChangeAspect="1"/>
          </p:cNvPicPr>
          <p:nvPr/>
        </p:nvPicPr>
        <p:blipFill>
          <a:blip r:embed="rId2"/>
          <a:stretch>
            <a:fillRect/>
          </a:stretch>
        </p:blipFill>
        <p:spPr>
          <a:xfrm>
            <a:off x="4387085" y="4593521"/>
            <a:ext cx="539750" cy="539750"/>
          </a:xfrm>
          <a:prstGeom prst="rect">
            <a:avLst/>
          </a:prstGeom>
        </p:spPr>
      </p:pic>
      <p:pic>
        <p:nvPicPr>
          <p:cNvPr id="32" name="Picture 31" descr="A group of people in a circle&#10;&#10;Description automatically generated">
            <a:extLst>
              <a:ext uri="{FF2B5EF4-FFF2-40B4-BE49-F238E27FC236}">
                <a16:creationId xmlns:a16="http://schemas.microsoft.com/office/drawing/2014/main" id="{AA74EC92-8152-3E2F-AE2A-D351BAE42397}"/>
              </a:ext>
            </a:extLst>
          </p:cNvPr>
          <p:cNvPicPr>
            <a:picLocks noChangeAspect="1"/>
          </p:cNvPicPr>
          <p:nvPr/>
        </p:nvPicPr>
        <p:blipFill>
          <a:blip r:embed="rId2"/>
          <a:stretch>
            <a:fillRect/>
          </a:stretch>
        </p:blipFill>
        <p:spPr>
          <a:xfrm>
            <a:off x="3698419" y="5237458"/>
            <a:ext cx="539750" cy="539750"/>
          </a:xfrm>
          <a:prstGeom prst="rect">
            <a:avLst/>
          </a:prstGeom>
        </p:spPr>
      </p:pic>
      <p:pic>
        <p:nvPicPr>
          <p:cNvPr id="33" name="Picture 32" descr="A group of people in a circle&#10;&#10;Description automatically generated">
            <a:extLst>
              <a:ext uri="{FF2B5EF4-FFF2-40B4-BE49-F238E27FC236}">
                <a16:creationId xmlns:a16="http://schemas.microsoft.com/office/drawing/2014/main" id="{43EBEC6E-6D72-9FB1-0694-1723A9413919}"/>
              </a:ext>
            </a:extLst>
          </p:cNvPr>
          <p:cNvPicPr>
            <a:picLocks noChangeAspect="1"/>
          </p:cNvPicPr>
          <p:nvPr/>
        </p:nvPicPr>
        <p:blipFill>
          <a:blip r:embed="rId2"/>
          <a:stretch>
            <a:fillRect/>
          </a:stretch>
        </p:blipFill>
        <p:spPr>
          <a:xfrm>
            <a:off x="4387085" y="5237458"/>
            <a:ext cx="539750" cy="539750"/>
          </a:xfrm>
          <a:prstGeom prst="rect">
            <a:avLst/>
          </a:prstGeom>
        </p:spPr>
      </p:pic>
      <p:sp>
        <p:nvSpPr>
          <p:cNvPr id="35" name="TextBox 34">
            <a:extLst>
              <a:ext uri="{FF2B5EF4-FFF2-40B4-BE49-F238E27FC236}">
                <a16:creationId xmlns:a16="http://schemas.microsoft.com/office/drawing/2014/main" id="{A9B70D72-5CC6-B37E-C59D-D573F0845279}"/>
              </a:ext>
            </a:extLst>
          </p:cNvPr>
          <p:cNvSpPr txBox="1"/>
          <p:nvPr/>
        </p:nvSpPr>
        <p:spPr>
          <a:xfrm>
            <a:off x="5089586" y="4840883"/>
            <a:ext cx="2606613" cy="646331"/>
          </a:xfrm>
          <a:prstGeom prst="rect">
            <a:avLst/>
          </a:prstGeom>
          <a:noFill/>
        </p:spPr>
        <p:txBody>
          <a:bodyPr wrap="square">
            <a:spAutoFit/>
          </a:bodyPr>
          <a:lstStyle/>
          <a:p>
            <a:r>
              <a:rPr lang="en-US" sz="3600" dirty="0">
                <a:solidFill>
                  <a:schemeClr val="tx1"/>
                </a:solidFill>
                <a:latin typeface="Helvetica" pitchFamily="2" charset="0"/>
              </a:rPr>
              <a:t>x 10 = </a:t>
            </a:r>
            <a:r>
              <a:rPr lang="en-US" sz="3600" b="1" dirty="0">
                <a:solidFill>
                  <a:schemeClr val="tx1"/>
                </a:solidFill>
                <a:latin typeface="Helvetica" pitchFamily="2" charset="0"/>
              </a:rPr>
              <a:t>$850</a:t>
            </a:r>
          </a:p>
        </p:txBody>
      </p:sp>
      <p:sp>
        <p:nvSpPr>
          <p:cNvPr id="36" name="TextBox 35">
            <a:extLst>
              <a:ext uri="{FF2B5EF4-FFF2-40B4-BE49-F238E27FC236}">
                <a16:creationId xmlns:a16="http://schemas.microsoft.com/office/drawing/2014/main" id="{F118DCE1-1800-A0DF-82D5-75CCACB939FF}"/>
              </a:ext>
            </a:extLst>
          </p:cNvPr>
          <p:cNvSpPr txBox="1"/>
          <p:nvPr/>
        </p:nvSpPr>
        <p:spPr>
          <a:xfrm>
            <a:off x="7818846" y="4840069"/>
            <a:ext cx="3278434" cy="646331"/>
          </a:xfrm>
          <a:prstGeom prst="rect">
            <a:avLst/>
          </a:prstGeom>
          <a:noFill/>
        </p:spPr>
        <p:txBody>
          <a:bodyPr wrap="square">
            <a:spAutoFit/>
          </a:bodyPr>
          <a:lstStyle/>
          <a:p>
            <a:r>
              <a:rPr lang="en-US" sz="3600" dirty="0">
                <a:solidFill>
                  <a:schemeClr val="tx1"/>
                </a:solidFill>
                <a:latin typeface="Helvetica" pitchFamily="2" charset="0"/>
              </a:rPr>
              <a:t>x 24 = </a:t>
            </a:r>
            <a:r>
              <a:rPr lang="en-US" sz="3600" b="1" dirty="0">
                <a:solidFill>
                  <a:schemeClr val="tx1"/>
                </a:solidFill>
                <a:latin typeface="Helvetica" pitchFamily="2" charset="0"/>
              </a:rPr>
              <a:t>$</a:t>
            </a:r>
            <a:r>
              <a:rPr lang="en-US" sz="3600" b="1" dirty="0">
                <a:latin typeface="Helvetica" pitchFamily="2" charset="0"/>
              </a:rPr>
              <a:t>20,400</a:t>
            </a:r>
            <a:endParaRPr lang="en-US" sz="3600" b="1" dirty="0">
              <a:solidFill>
                <a:schemeClr val="tx1"/>
              </a:solidFill>
              <a:latin typeface="Helvetica" pitchFamily="2" charset="0"/>
            </a:endParaRPr>
          </a:p>
        </p:txBody>
      </p:sp>
    </p:spTree>
    <p:extLst>
      <p:ext uri="{BB962C8B-B14F-4D97-AF65-F5344CB8AC3E}">
        <p14:creationId xmlns:p14="http://schemas.microsoft.com/office/powerpoint/2010/main" val="233612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ABA6BA-853C-4895-8315-F4737EB1C97D}"/>
              </a:ext>
            </a:extLst>
          </p:cNvPr>
          <p:cNvSpPr>
            <a:spLocks noGrp="1"/>
          </p:cNvSpPr>
          <p:nvPr>
            <p:ph type="title"/>
          </p:nvPr>
        </p:nvSpPr>
        <p:spPr/>
        <p:txBody>
          <a:bodyPr/>
          <a:lstStyle/>
          <a:p>
            <a:r>
              <a:rPr lang="en-US" dirty="0"/>
              <a:t>Training Facilitation – Skillset &amp; Knowledge Required</a:t>
            </a:r>
          </a:p>
        </p:txBody>
      </p:sp>
      <p:sp>
        <p:nvSpPr>
          <p:cNvPr id="4" name="Content Placeholder 3">
            <a:extLst>
              <a:ext uri="{FF2B5EF4-FFF2-40B4-BE49-F238E27FC236}">
                <a16:creationId xmlns:a16="http://schemas.microsoft.com/office/drawing/2014/main" id="{5343E1B2-4BA9-4FB9-99B5-D54C1821B47A}"/>
              </a:ext>
            </a:extLst>
          </p:cNvPr>
          <p:cNvSpPr>
            <a:spLocks noGrp="1"/>
          </p:cNvSpPr>
          <p:nvPr>
            <p:ph sz="quarter" idx="11"/>
          </p:nvPr>
        </p:nvSpPr>
        <p:spPr>
          <a:xfrm>
            <a:off x="228600" y="1752600"/>
            <a:ext cx="5943600" cy="4493776"/>
          </a:xfrm>
        </p:spPr>
        <p:txBody>
          <a:bodyPr/>
          <a:lstStyle/>
          <a:p>
            <a:pPr lvl="1">
              <a:spcBef>
                <a:spcPts val="0"/>
              </a:spcBef>
              <a:spcAft>
                <a:spcPts val="1200"/>
              </a:spcAft>
            </a:pPr>
            <a:r>
              <a:rPr lang="en-US" dirty="0"/>
              <a:t>Understanding of training content</a:t>
            </a:r>
          </a:p>
          <a:p>
            <a:pPr lvl="1">
              <a:spcBef>
                <a:spcPts val="0"/>
              </a:spcBef>
              <a:spcAft>
                <a:spcPts val="1200"/>
              </a:spcAft>
            </a:pPr>
            <a:r>
              <a:rPr lang="en-US" dirty="0"/>
              <a:t>Teaching skills</a:t>
            </a:r>
          </a:p>
          <a:p>
            <a:pPr lvl="1">
              <a:spcBef>
                <a:spcPts val="0"/>
              </a:spcBef>
              <a:spcAft>
                <a:spcPts val="1200"/>
              </a:spcAft>
            </a:pPr>
            <a:r>
              <a:rPr lang="en-US" dirty="0"/>
              <a:t>Soft skills</a:t>
            </a:r>
          </a:p>
          <a:p>
            <a:pPr lvl="2">
              <a:spcBef>
                <a:spcPts val="0"/>
              </a:spcBef>
              <a:spcAft>
                <a:spcPts val="1200"/>
              </a:spcAft>
            </a:pPr>
            <a:r>
              <a:rPr lang="en-US" dirty="0"/>
              <a:t>Keeping employees engaged, attentive</a:t>
            </a:r>
          </a:p>
          <a:p>
            <a:pPr lvl="1">
              <a:spcBef>
                <a:spcPts val="0"/>
              </a:spcBef>
              <a:spcAft>
                <a:spcPts val="1200"/>
              </a:spcAft>
            </a:pPr>
            <a:r>
              <a:rPr lang="en-US" dirty="0"/>
              <a:t>Audio/visual &amp; technology expertise</a:t>
            </a:r>
          </a:p>
          <a:p>
            <a:pPr lvl="1">
              <a:spcBef>
                <a:spcPts val="0"/>
              </a:spcBef>
              <a:spcAft>
                <a:spcPts val="1200"/>
              </a:spcAft>
            </a:pPr>
            <a:r>
              <a:rPr lang="en-US" dirty="0"/>
              <a:t>Data entry (error free)</a:t>
            </a:r>
          </a:p>
          <a:p>
            <a:pPr lvl="1">
              <a:spcBef>
                <a:spcPts val="0"/>
              </a:spcBef>
              <a:spcAft>
                <a:spcPts val="1200"/>
              </a:spcAft>
            </a:pPr>
            <a:r>
              <a:rPr lang="en-US" dirty="0"/>
              <a:t>Grading (error free)</a:t>
            </a:r>
          </a:p>
          <a:p>
            <a:pPr lvl="1">
              <a:spcBef>
                <a:spcPts val="0"/>
              </a:spcBef>
              <a:spcAft>
                <a:spcPts val="1200"/>
              </a:spcAft>
            </a:pPr>
            <a:endParaRPr lang="en-US" dirty="0"/>
          </a:p>
        </p:txBody>
      </p:sp>
      <p:pic>
        <p:nvPicPr>
          <p:cNvPr id="5" name="Picture 4">
            <a:extLst>
              <a:ext uri="{FF2B5EF4-FFF2-40B4-BE49-F238E27FC236}">
                <a16:creationId xmlns:a16="http://schemas.microsoft.com/office/drawing/2014/main" id="{06F52EB2-3C0F-E4B6-C93D-27BA59436B59}"/>
              </a:ext>
            </a:extLst>
          </p:cNvPr>
          <p:cNvPicPr>
            <a:picLocks noChangeAspect="1"/>
          </p:cNvPicPr>
          <p:nvPr/>
        </p:nvPicPr>
        <p:blipFill>
          <a:blip r:embed="rId2"/>
          <a:stretch>
            <a:fillRect/>
          </a:stretch>
        </p:blipFill>
        <p:spPr>
          <a:xfrm>
            <a:off x="7239000" y="1511300"/>
            <a:ext cx="3848100" cy="3835400"/>
          </a:xfrm>
          <a:prstGeom prst="rect">
            <a:avLst/>
          </a:prstGeom>
        </p:spPr>
      </p:pic>
    </p:spTree>
    <p:extLst>
      <p:ext uri="{BB962C8B-B14F-4D97-AF65-F5344CB8AC3E}">
        <p14:creationId xmlns:p14="http://schemas.microsoft.com/office/powerpoint/2010/main" val="150131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9C5318-BF5D-211B-29D4-3629C95DB053}"/>
              </a:ext>
            </a:extLst>
          </p:cNvPr>
          <p:cNvSpPr>
            <a:spLocks noGrp="1"/>
          </p:cNvSpPr>
          <p:nvPr>
            <p:ph type="title"/>
          </p:nvPr>
        </p:nvSpPr>
        <p:spPr>
          <a:xfrm>
            <a:off x="457200" y="2362200"/>
            <a:ext cx="5334000" cy="1371600"/>
          </a:xfrm>
        </p:spPr>
        <p:txBody>
          <a:bodyPr/>
          <a:lstStyle/>
          <a:p>
            <a:pPr>
              <a:lnSpc>
                <a:spcPct val="100000"/>
              </a:lnSpc>
            </a:pPr>
            <a:r>
              <a:rPr lang="en-US" sz="4800" dirty="0"/>
              <a:t>Audit</a:t>
            </a:r>
            <a:br>
              <a:rPr lang="en-US" sz="4800" dirty="0"/>
            </a:br>
            <a:r>
              <a:rPr lang="en-US" sz="4800" dirty="0"/>
              <a:t>Preparation</a:t>
            </a:r>
          </a:p>
        </p:txBody>
      </p:sp>
      <p:sp>
        <p:nvSpPr>
          <p:cNvPr id="3" name="Picture Placeholder 2">
            <a:extLst>
              <a:ext uri="{FF2B5EF4-FFF2-40B4-BE49-F238E27FC236}">
                <a16:creationId xmlns:a16="http://schemas.microsoft.com/office/drawing/2014/main" id="{CEC6096E-6383-9982-C629-C65F39DF22F3}"/>
              </a:ext>
            </a:extLst>
          </p:cNvPr>
          <p:cNvSpPr>
            <a:spLocks noGrp="1"/>
          </p:cNvSpPr>
          <p:nvPr>
            <p:ph type="pic" sz="quarter" idx="14"/>
          </p:nvPr>
        </p:nvSpPr>
        <p:spPr/>
        <p:txBody>
          <a:bodyPr/>
          <a:lstStyle/>
          <a:p>
            <a:endParaRPr lang="en-US"/>
          </a:p>
        </p:txBody>
      </p:sp>
      <p:pic>
        <p:nvPicPr>
          <p:cNvPr id="4" name="Picture Placeholder 14">
            <a:extLst>
              <a:ext uri="{FF2B5EF4-FFF2-40B4-BE49-F238E27FC236}">
                <a16:creationId xmlns:a16="http://schemas.microsoft.com/office/drawing/2014/main" id="{7D25B666-CB09-0F66-FAC9-99AEC95BE7C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09252" y="0"/>
            <a:ext cx="6082748" cy="6858000"/>
          </a:xfrm>
          <a:prstGeom prst="rect">
            <a:avLst/>
          </a:prstGeom>
        </p:spPr>
      </p:pic>
    </p:spTree>
    <p:extLst>
      <p:ext uri="{BB962C8B-B14F-4D97-AF65-F5344CB8AC3E}">
        <p14:creationId xmlns:p14="http://schemas.microsoft.com/office/powerpoint/2010/main" val="125473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A780C3-3C8D-42EE-B857-CBB1FC972EAB}"/>
              </a:ext>
            </a:extLst>
          </p:cNvPr>
          <p:cNvSpPr>
            <a:spLocks noGrp="1"/>
          </p:cNvSpPr>
          <p:nvPr>
            <p:ph type="title"/>
          </p:nvPr>
        </p:nvSpPr>
        <p:spPr/>
        <p:txBody>
          <a:bodyPr/>
          <a:lstStyle/>
          <a:p>
            <a:r>
              <a:rPr lang="en-US" dirty="0"/>
              <a:t>Audit Preparation – So many training records, </a:t>
            </a:r>
            <a:r>
              <a:rPr lang="en-US" dirty="0" err="1"/>
              <a:t>soooo</a:t>
            </a:r>
            <a:r>
              <a:rPr lang="en-US" dirty="0"/>
              <a:t> many</a:t>
            </a:r>
          </a:p>
        </p:txBody>
      </p:sp>
      <p:graphicFrame>
        <p:nvGraphicFramePr>
          <p:cNvPr id="7" name="Table 7">
            <a:extLst>
              <a:ext uri="{FF2B5EF4-FFF2-40B4-BE49-F238E27FC236}">
                <a16:creationId xmlns:a16="http://schemas.microsoft.com/office/drawing/2014/main" id="{97300B60-2986-437D-95CC-951B3F17330D}"/>
              </a:ext>
            </a:extLst>
          </p:cNvPr>
          <p:cNvGraphicFramePr>
            <a:graphicFrameLocks noGrp="1"/>
          </p:cNvGraphicFramePr>
          <p:nvPr>
            <p:ph sz="quarter" idx="11"/>
            <p:extLst>
              <p:ext uri="{D42A27DB-BD31-4B8C-83A1-F6EECF244321}">
                <p14:modId xmlns:p14="http://schemas.microsoft.com/office/powerpoint/2010/main" val="1912339526"/>
              </p:ext>
            </p:extLst>
          </p:nvPr>
        </p:nvGraphicFramePr>
        <p:xfrm>
          <a:off x="699052" y="1447799"/>
          <a:ext cx="6920948" cy="2181020"/>
        </p:xfrm>
        <a:graphic>
          <a:graphicData uri="http://schemas.openxmlformats.org/drawingml/2006/table">
            <a:tbl>
              <a:tblPr firstRow="1" bandRow="1">
                <a:tableStyleId>{5C22544A-7EE6-4342-B048-85BDC9FD1C3A}</a:tableStyleId>
              </a:tblPr>
              <a:tblGrid>
                <a:gridCol w="5910023">
                  <a:extLst>
                    <a:ext uri="{9D8B030D-6E8A-4147-A177-3AD203B41FA5}">
                      <a16:colId xmlns:a16="http://schemas.microsoft.com/office/drawing/2014/main" val="152854675"/>
                    </a:ext>
                  </a:extLst>
                </a:gridCol>
                <a:gridCol w="1010925">
                  <a:extLst>
                    <a:ext uri="{9D8B030D-6E8A-4147-A177-3AD203B41FA5}">
                      <a16:colId xmlns:a16="http://schemas.microsoft.com/office/drawing/2014/main" val="4075328765"/>
                    </a:ext>
                  </a:extLst>
                </a:gridCol>
              </a:tblGrid>
              <a:tr h="545255">
                <a:tc>
                  <a:txBody>
                    <a:bodyPr/>
                    <a:lstStyle/>
                    <a:p>
                      <a:pPr algn="l"/>
                      <a:r>
                        <a:rPr lang="en-US" dirty="0">
                          <a:solidFill>
                            <a:schemeClr val="tx1"/>
                          </a:solidFill>
                          <a:latin typeface="Helvetica" pitchFamily="2" charset="0"/>
                        </a:rPr>
                        <a:t>Task</a:t>
                      </a:r>
                    </a:p>
                  </a:txBody>
                  <a:tcPr anchor="ctr"/>
                </a:tc>
                <a:tc>
                  <a:txBody>
                    <a:bodyPr/>
                    <a:lstStyle/>
                    <a:p>
                      <a:pPr algn="ctr"/>
                      <a:r>
                        <a:rPr lang="en-US" dirty="0">
                          <a:solidFill>
                            <a:schemeClr val="tx1"/>
                          </a:solidFill>
                          <a:latin typeface="Helvetica" pitchFamily="2" charset="0"/>
                        </a:rPr>
                        <a:t>Hours</a:t>
                      </a:r>
                    </a:p>
                  </a:txBody>
                  <a:tcPr anchor="ctr"/>
                </a:tc>
                <a:extLst>
                  <a:ext uri="{0D108BD9-81ED-4DB2-BD59-A6C34878D82A}">
                    <a16:rowId xmlns:a16="http://schemas.microsoft.com/office/drawing/2014/main" val="1386779480"/>
                  </a:ext>
                </a:extLst>
              </a:tr>
              <a:tr h="54525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30C0E"/>
                          </a:solidFill>
                          <a:effectLst/>
                          <a:latin typeface="Helvetica" pitchFamily="2" charset="0"/>
                        </a:rPr>
                        <a:t>Retrieving and organizing all employee training records</a:t>
                      </a:r>
                      <a:endParaRPr kumimoji="0" lang="en-US" altLang="en-US" sz="2000" b="0" i="0" u="none" strike="noStrike" cap="none" normalizeH="0" baseline="0" dirty="0">
                        <a:ln>
                          <a:noFill/>
                        </a:ln>
                        <a:solidFill>
                          <a:schemeClr val="tx1"/>
                        </a:solidFill>
                        <a:effectLst/>
                        <a:latin typeface="Helvetica" pitchFamily="2" charset="0"/>
                      </a:endParaRPr>
                    </a:p>
                  </a:txBody>
                  <a:tcPr anchor="ctr"/>
                </a:tc>
                <a:tc>
                  <a:txBody>
                    <a:bodyPr/>
                    <a:lstStyle/>
                    <a:p>
                      <a:pPr algn="ctr"/>
                      <a:r>
                        <a:rPr lang="en-US" dirty="0">
                          <a:latin typeface="Helvetica" pitchFamily="2" charset="0"/>
                        </a:rPr>
                        <a:t>20</a:t>
                      </a:r>
                    </a:p>
                  </a:txBody>
                  <a:tcPr anchor="ctr"/>
                </a:tc>
                <a:extLst>
                  <a:ext uri="{0D108BD9-81ED-4DB2-BD59-A6C34878D82A}">
                    <a16:rowId xmlns:a16="http://schemas.microsoft.com/office/drawing/2014/main" val="3483314806"/>
                  </a:ext>
                </a:extLst>
              </a:tr>
              <a:tr h="545255">
                <a:tc>
                  <a:txBody>
                    <a:bodyPr/>
                    <a:lstStyle/>
                    <a:p>
                      <a:r>
                        <a:rPr lang="en-US" dirty="0">
                          <a:latin typeface="Helvetica" pitchFamily="2" charset="0"/>
                        </a:rPr>
                        <a:t>Correcting and tracking down lost training records</a:t>
                      </a:r>
                    </a:p>
                  </a:txBody>
                  <a:tcPr anchor="ctr"/>
                </a:tc>
                <a:tc>
                  <a:txBody>
                    <a:bodyPr/>
                    <a:lstStyle/>
                    <a:p>
                      <a:pPr algn="ctr"/>
                      <a:r>
                        <a:rPr lang="en-US" dirty="0">
                          <a:latin typeface="Helvetica" pitchFamily="2" charset="0"/>
                        </a:rPr>
                        <a:t>40</a:t>
                      </a:r>
                    </a:p>
                  </a:txBody>
                  <a:tcPr anchor="ctr"/>
                </a:tc>
                <a:extLst>
                  <a:ext uri="{0D108BD9-81ED-4DB2-BD59-A6C34878D82A}">
                    <a16:rowId xmlns:a16="http://schemas.microsoft.com/office/drawing/2014/main" val="329840010"/>
                  </a:ext>
                </a:extLst>
              </a:tr>
              <a:tr h="545255">
                <a:tc>
                  <a:txBody>
                    <a:bodyPr/>
                    <a:lstStyle/>
                    <a:p>
                      <a:r>
                        <a:rPr lang="en-US" dirty="0">
                          <a:latin typeface="Helvetica" pitchFamily="2" charset="0"/>
                        </a:rPr>
                        <a:t>Walking auditor through training records</a:t>
                      </a:r>
                    </a:p>
                  </a:txBody>
                  <a:tcPr anchor="ctr"/>
                </a:tc>
                <a:tc>
                  <a:txBody>
                    <a:bodyPr/>
                    <a:lstStyle/>
                    <a:p>
                      <a:pPr algn="ctr"/>
                      <a:r>
                        <a:rPr lang="en-US" dirty="0">
                          <a:latin typeface="Helvetica" pitchFamily="2" charset="0"/>
                        </a:rPr>
                        <a:t>1</a:t>
                      </a:r>
                    </a:p>
                  </a:txBody>
                  <a:tcPr anchor="ctr"/>
                </a:tc>
                <a:extLst>
                  <a:ext uri="{0D108BD9-81ED-4DB2-BD59-A6C34878D82A}">
                    <a16:rowId xmlns:a16="http://schemas.microsoft.com/office/drawing/2014/main" val="317244086"/>
                  </a:ext>
                </a:extLst>
              </a:tr>
            </a:tbl>
          </a:graphicData>
        </a:graphic>
      </p:graphicFrame>
      <p:sp>
        <p:nvSpPr>
          <p:cNvPr id="5" name="Rectangle 4">
            <a:extLst>
              <a:ext uri="{FF2B5EF4-FFF2-40B4-BE49-F238E27FC236}">
                <a16:creationId xmlns:a16="http://schemas.microsoft.com/office/drawing/2014/main" id="{0CECDDE9-17B1-4A2F-8E72-53AD2E7ADFBB}"/>
              </a:ext>
            </a:extLst>
          </p:cNvPr>
          <p:cNvSpPr/>
          <p:nvPr/>
        </p:nvSpPr>
        <p:spPr>
          <a:xfrm>
            <a:off x="8077200" y="1447800"/>
            <a:ext cx="3276600" cy="21810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bIns="0" rtlCol="0" anchor="t" anchorCtr="0"/>
          <a:lstStyle/>
          <a:p>
            <a:pPr algn="ctr">
              <a:spcAft>
                <a:spcPts val="1200"/>
              </a:spcAft>
            </a:pPr>
            <a:r>
              <a:rPr lang="en-US" sz="2800" b="1" dirty="0">
                <a:solidFill>
                  <a:schemeClr val="bg1"/>
                </a:solidFill>
                <a:latin typeface="Helvetica" pitchFamily="2" charset="0"/>
              </a:rPr>
              <a:t>61 Hours</a:t>
            </a:r>
          </a:p>
          <a:p>
            <a:pPr algn="ctr">
              <a:spcAft>
                <a:spcPts val="1200"/>
              </a:spcAft>
            </a:pPr>
            <a:r>
              <a:rPr lang="en-US" sz="2800" b="1" dirty="0">
                <a:solidFill>
                  <a:schemeClr val="bg1"/>
                </a:solidFill>
                <a:latin typeface="Helvetica" pitchFamily="2" charset="0"/>
              </a:rPr>
              <a:t>$1,200 - $1,800</a:t>
            </a:r>
            <a:endParaRPr lang="en-US" sz="2800" dirty="0">
              <a:solidFill>
                <a:schemeClr val="bg1"/>
              </a:solidFill>
              <a:latin typeface="Helvetica" pitchFamily="2" charset="0"/>
            </a:endParaRPr>
          </a:p>
          <a:p>
            <a:pPr algn="ctr"/>
            <a:r>
              <a:rPr lang="en-US" sz="2000" dirty="0">
                <a:solidFill>
                  <a:schemeClr val="bg1"/>
                </a:solidFill>
                <a:latin typeface="Helvetica" pitchFamily="2" charset="0"/>
              </a:rPr>
              <a:t>(for a single audit)</a:t>
            </a:r>
          </a:p>
        </p:txBody>
      </p:sp>
      <p:sp>
        <p:nvSpPr>
          <p:cNvPr id="6" name="Rectangle 5">
            <a:extLst>
              <a:ext uri="{FF2B5EF4-FFF2-40B4-BE49-F238E27FC236}">
                <a16:creationId xmlns:a16="http://schemas.microsoft.com/office/drawing/2014/main" id="{9880E602-FA9D-465E-8F22-0CF3D1F3F6B2}"/>
              </a:ext>
            </a:extLst>
          </p:cNvPr>
          <p:cNvSpPr/>
          <p:nvPr/>
        </p:nvSpPr>
        <p:spPr>
          <a:xfrm>
            <a:off x="1943099" y="4114800"/>
            <a:ext cx="8305802" cy="16289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tlCol="0" anchor="t" anchorCtr="0"/>
          <a:lstStyle/>
          <a:p>
            <a:r>
              <a:rPr lang="en-US" sz="2000" dirty="0">
                <a:solidFill>
                  <a:schemeClr val="tx1"/>
                </a:solidFill>
                <a:latin typeface="Helvetica" pitchFamily="2" charset="0"/>
              </a:rPr>
              <a:t> Force multiplier: 4 audits per year</a:t>
            </a:r>
          </a:p>
        </p:txBody>
      </p:sp>
      <p:pic>
        <p:nvPicPr>
          <p:cNvPr id="9" name="Picture 8" descr="A white outline of a magnifying glass&#10;&#10;Description automatically generated">
            <a:extLst>
              <a:ext uri="{FF2B5EF4-FFF2-40B4-BE49-F238E27FC236}">
                <a16:creationId xmlns:a16="http://schemas.microsoft.com/office/drawing/2014/main" id="{6C6C7B81-9131-F5A8-A87F-9BE34D6799B6}"/>
              </a:ext>
            </a:extLst>
          </p:cNvPr>
          <p:cNvPicPr>
            <a:picLocks noChangeAspect="1"/>
          </p:cNvPicPr>
          <p:nvPr/>
        </p:nvPicPr>
        <p:blipFill>
          <a:blip r:embed="rId2"/>
          <a:stretch>
            <a:fillRect/>
          </a:stretch>
        </p:blipFill>
        <p:spPr>
          <a:xfrm>
            <a:off x="2171699" y="4726545"/>
            <a:ext cx="762000" cy="762000"/>
          </a:xfrm>
          <a:prstGeom prst="rect">
            <a:avLst/>
          </a:prstGeom>
        </p:spPr>
      </p:pic>
      <p:pic>
        <p:nvPicPr>
          <p:cNvPr id="10" name="Picture 9" descr="A white outline of a magnifying glass&#10;&#10;Description automatically generated">
            <a:extLst>
              <a:ext uri="{FF2B5EF4-FFF2-40B4-BE49-F238E27FC236}">
                <a16:creationId xmlns:a16="http://schemas.microsoft.com/office/drawing/2014/main" id="{22CF222D-E12D-1A52-42D5-5AB8A3660413}"/>
              </a:ext>
            </a:extLst>
          </p:cNvPr>
          <p:cNvPicPr>
            <a:picLocks noChangeAspect="1"/>
          </p:cNvPicPr>
          <p:nvPr/>
        </p:nvPicPr>
        <p:blipFill>
          <a:blip r:embed="rId2"/>
          <a:stretch>
            <a:fillRect/>
          </a:stretch>
        </p:blipFill>
        <p:spPr>
          <a:xfrm>
            <a:off x="3162299" y="4726545"/>
            <a:ext cx="762000" cy="762000"/>
          </a:xfrm>
          <a:prstGeom prst="rect">
            <a:avLst/>
          </a:prstGeom>
        </p:spPr>
      </p:pic>
      <p:pic>
        <p:nvPicPr>
          <p:cNvPr id="11" name="Picture 10" descr="A white outline of a magnifying glass&#10;&#10;Description automatically generated">
            <a:extLst>
              <a:ext uri="{FF2B5EF4-FFF2-40B4-BE49-F238E27FC236}">
                <a16:creationId xmlns:a16="http://schemas.microsoft.com/office/drawing/2014/main" id="{55128906-C79A-864E-EA85-A6E8F640FD94}"/>
              </a:ext>
            </a:extLst>
          </p:cNvPr>
          <p:cNvPicPr>
            <a:picLocks noChangeAspect="1"/>
          </p:cNvPicPr>
          <p:nvPr/>
        </p:nvPicPr>
        <p:blipFill>
          <a:blip r:embed="rId2"/>
          <a:stretch>
            <a:fillRect/>
          </a:stretch>
        </p:blipFill>
        <p:spPr>
          <a:xfrm>
            <a:off x="4152899" y="4726545"/>
            <a:ext cx="762000" cy="762000"/>
          </a:xfrm>
          <a:prstGeom prst="rect">
            <a:avLst/>
          </a:prstGeom>
        </p:spPr>
      </p:pic>
      <p:pic>
        <p:nvPicPr>
          <p:cNvPr id="12" name="Picture 11" descr="A white outline of a magnifying glass&#10;&#10;Description automatically generated">
            <a:extLst>
              <a:ext uri="{FF2B5EF4-FFF2-40B4-BE49-F238E27FC236}">
                <a16:creationId xmlns:a16="http://schemas.microsoft.com/office/drawing/2014/main" id="{72413FCB-3B47-8D30-D0BC-B7E41C552941}"/>
              </a:ext>
            </a:extLst>
          </p:cNvPr>
          <p:cNvPicPr>
            <a:picLocks noChangeAspect="1"/>
          </p:cNvPicPr>
          <p:nvPr/>
        </p:nvPicPr>
        <p:blipFill>
          <a:blip r:embed="rId2"/>
          <a:stretch>
            <a:fillRect/>
          </a:stretch>
        </p:blipFill>
        <p:spPr>
          <a:xfrm>
            <a:off x="5143499" y="4726545"/>
            <a:ext cx="762000" cy="762000"/>
          </a:xfrm>
          <a:prstGeom prst="rect">
            <a:avLst/>
          </a:prstGeom>
        </p:spPr>
      </p:pic>
      <p:sp>
        <p:nvSpPr>
          <p:cNvPr id="14" name="TextBox 13">
            <a:extLst>
              <a:ext uri="{FF2B5EF4-FFF2-40B4-BE49-F238E27FC236}">
                <a16:creationId xmlns:a16="http://schemas.microsoft.com/office/drawing/2014/main" id="{8163B58B-E1DF-D4E7-6E62-FA26F0E9DBB3}"/>
              </a:ext>
            </a:extLst>
          </p:cNvPr>
          <p:cNvSpPr txBox="1"/>
          <p:nvPr/>
        </p:nvSpPr>
        <p:spPr>
          <a:xfrm>
            <a:off x="6210301" y="4719104"/>
            <a:ext cx="4038600" cy="769441"/>
          </a:xfrm>
          <a:prstGeom prst="rect">
            <a:avLst/>
          </a:prstGeom>
          <a:noFill/>
        </p:spPr>
        <p:txBody>
          <a:bodyPr wrap="square">
            <a:spAutoFit/>
          </a:bodyPr>
          <a:lstStyle/>
          <a:p>
            <a:r>
              <a:rPr lang="en-US" sz="4400" dirty="0">
                <a:solidFill>
                  <a:schemeClr val="tx1"/>
                </a:solidFill>
                <a:latin typeface="Helvetica" pitchFamily="2" charset="0"/>
              </a:rPr>
              <a:t>x 4  =  </a:t>
            </a:r>
            <a:r>
              <a:rPr lang="en-US" sz="4400" b="1" dirty="0">
                <a:solidFill>
                  <a:schemeClr val="tx1"/>
                </a:solidFill>
                <a:latin typeface="Helvetica" pitchFamily="2" charset="0"/>
              </a:rPr>
              <a:t>$6,000</a:t>
            </a:r>
          </a:p>
        </p:txBody>
      </p:sp>
    </p:spTree>
    <p:extLst>
      <p:ext uri="{BB962C8B-B14F-4D97-AF65-F5344CB8AC3E}">
        <p14:creationId xmlns:p14="http://schemas.microsoft.com/office/powerpoint/2010/main" val="2926608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ABA6BA-853C-4895-8315-F4737EB1C97D}"/>
              </a:ext>
            </a:extLst>
          </p:cNvPr>
          <p:cNvSpPr>
            <a:spLocks noGrp="1"/>
          </p:cNvSpPr>
          <p:nvPr>
            <p:ph type="title"/>
          </p:nvPr>
        </p:nvSpPr>
        <p:spPr/>
        <p:txBody>
          <a:bodyPr/>
          <a:lstStyle/>
          <a:p>
            <a:r>
              <a:rPr lang="en-US" dirty="0"/>
              <a:t>Audit Preparation – Skillset &amp; Knowledge Required</a:t>
            </a:r>
          </a:p>
        </p:txBody>
      </p:sp>
      <p:sp>
        <p:nvSpPr>
          <p:cNvPr id="4" name="Content Placeholder 3">
            <a:extLst>
              <a:ext uri="{FF2B5EF4-FFF2-40B4-BE49-F238E27FC236}">
                <a16:creationId xmlns:a16="http://schemas.microsoft.com/office/drawing/2014/main" id="{5343E1B2-4BA9-4FB9-99B5-D54C1821B47A}"/>
              </a:ext>
            </a:extLst>
          </p:cNvPr>
          <p:cNvSpPr>
            <a:spLocks noGrp="1"/>
          </p:cNvSpPr>
          <p:nvPr>
            <p:ph sz="quarter" idx="11"/>
          </p:nvPr>
        </p:nvSpPr>
        <p:spPr>
          <a:xfrm>
            <a:off x="228600" y="2157228"/>
            <a:ext cx="6400800" cy="3048000"/>
          </a:xfrm>
        </p:spPr>
        <p:txBody>
          <a:bodyPr/>
          <a:lstStyle/>
          <a:p>
            <a:pPr lvl="1">
              <a:spcBef>
                <a:spcPts val="0"/>
              </a:spcBef>
              <a:spcAft>
                <a:spcPts val="1200"/>
              </a:spcAft>
            </a:pPr>
            <a:r>
              <a:rPr lang="en-US" sz="3200" dirty="0"/>
              <a:t>Process expertise</a:t>
            </a:r>
          </a:p>
          <a:p>
            <a:pPr lvl="1">
              <a:spcBef>
                <a:spcPts val="0"/>
              </a:spcBef>
              <a:spcAft>
                <a:spcPts val="1200"/>
              </a:spcAft>
            </a:pPr>
            <a:r>
              <a:rPr lang="en-US" sz="3200" dirty="0"/>
              <a:t>Records research</a:t>
            </a:r>
          </a:p>
          <a:p>
            <a:pPr lvl="1">
              <a:spcBef>
                <a:spcPts val="0"/>
              </a:spcBef>
              <a:spcAft>
                <a:spcPts val="1200"/>
              </a:spcAft>
            </a:pPr>
            <a:r>
              <a:rPr lang="en-US" sz="3200" dirty="0"/>
              <a:t>Data entry</a:t>
            </a:r>
          </a:p>
          <a:p>
            <a:pPr lvl="1">
              <a:spcBef>
                <a:spcPts val="0"/>
              </a:spcBef>
              <a:spcAft>
                <a:spcPts val="1200"/>
              </a:spcAft>
            </a:pPr>
            <a:r>
              <a:rPr lang="en-US" sz="3200" dirty="0"/>
              <a:t>Patience, extreme patience</a:t>
            </a:r>
          </a:p>
          <a:p>
            <a:pPr lvl="1">
              <a:spcBef>
                <a:spcPts val="0"/>
              </a:spcBef>
              <a:spcAft>
                <a:spcPts val="1200"/>
              </a:spcAft>
            </a:pPr>
            <a:endParaRPr lang="en-US" sz="3200" dirty="0"/>
          </a:p>
        </p:txBody>
      </p:sp>
      <p:pic>
        <p:nvPicPr>
          <p:cNvPr id="5" name="Picture 4">
            <a:extLst>
              <a:ext uri="{FF2B5EF4-FFF2-40B4-BE49-F238E27FC236}">
                <a16:creationId xmlns:a16="http://schemas.microsoft.com/office/drawing/2014/main" id="{5C142F21-3ECF-A302-DF3F-BC0AFCBD8347}"/>
              </a:ext>
            </a:extLst>
          </p:cNvPr>
          <p:cNvPicPr>
            <a:picLocks noChangeAspect="1"/>
          </p:cNvPicPr>
          <p:nvPr/>
        </p:nvPicPr>
        <p:blipFill>
          <a:blip r:embed="rId2"/>
          <a:stretch>
            <a:fillRect/>
          </a:stretch>
        </p:blipFill>
        <p:spPr>
          <a:xfrm>
            <a:off x="7239000" y="1511300"/>
            <a:ext cx="3848100" cy="3835400"/>
          </a:xfrm>
          <a:prstGeom prst="rect">
            <a:avLst/>
          </a:prstGeom>
        </p:spPr>
      </p:pic>
    </p:spTree>
    <p:extLst>
      <p:ext uri="{BB962C8B-B14F-4D97-AF65-F5344CB8AC3E}">
        <p14:creationId xmlns:p14="http://schemas.microsoft.com/office/powerpoint/2010/main" val="4065563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9C5318-BF5D-211B-29D4-3629C95DB053}"/>
              </a:ext>
            </a:extLst>
          </p:cNvPr>
          <p:cNvSpPr>
            <a:spLocks noGrp="1"/>
          </p:cNvSpPr>
          <p:nvPr>
            <p:ph type="title"/>
          </p:nvPr>
        </p:nvSpPr>
        <p:spPr>
          <a:xfrm>
            <a:off x="457200" y="1752600"/>
            <a:ext cx="5334000" cy="2895600"/>
          </a:xfrm>
        </p:spPr>
        <p:txBody>
          <a:bodyPr/>
          <a:lstStyle/>
          <a:p>
            <a:pPr>
              <a:lnSpc>
                <a:spcPct val="100000"/>
              </a:lnSpc>
            </a:pPr>
            <a:r>
              <a:rPr lang="en-US" sz="4800" dirty="0"/>
              <a:t>Training Management &amp; Workforce Development</a:t>
            </a:r>
          </a:p>
        </p:txBody>
      </p:sp>
      <p:pic>
        <p:nvPicPr>
          <p:cNvPr id="2" name="Picture Placeholder 13">
            <a:extLst>
              <a:ext uri="{FF2B5EF4-FFF2-40B4-BE49-F238E27FC236}">
                <a16:creationId xmlns:a16="http://schemas.microsoft.com/office/drawing/2014/main" id="{7262F5EB-7E85-559A-5C26-18CD7EF0B29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09252" y="0"/>
            <a:ext cx="6082748" cy="6858000"/>
          </a:xfrm>
          <a:prstGeom prst="rect">
            <a:avLst/>
          </a:prstGeom>
        </p:spPr>
      </p:pic>
    </p:spTree>
    <p:extLst>
      <p:ext uri="{BB962C8B-B14F-4D97-AF65-F5344CB8AC3E}">
        <p14:creationId xmlns:p14="http://schemas.microsoft.com/office/powerpoint/2010/main" val="349577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21655DE-8965-9998-478C-27C8F24616F3}"/>
              </a:ext>
            </a:extLst>
          </p:cNvPr>
          <p:cNvPicPr>
            <a:picLocks noChangeAspect="1"/>
          </p:cNvPicPr>
          <p:nvPr/>
        </p:nvPicPr>
        <p:blipFill>
          <a:blip r:embed="rId3"/>
          <a:stretch>
            <a:fillRect/>
          </a:stretch>
        </p:blipFill>
        <p:spPr>
          <a:xfrm>
            <a:off x="722032" y="2990550"/>
            <a:ext cx="1371600" cy="1371600"/>
          </a:xfrm>
          <a:prstGeom prst="rect">
            <a:avLst/>
          </a:prstGeom>
        </p:spPr>
      </p:pic>
      <p:sp>
        <p:nvSpPr>
          <p:cNvPr id="18" name="Text Placeholder 17">
            <a:extLst>
              <a:ext uri="{FF2B5EF4-FFF2-40B4-BE49-F238E27FC236}">
                <a16:creationId xmlns:a16="http://schemas.microsoft.com/office/drawing/2014/main" id="{7D0CD11A-0BA8-2744-A2EB-A58C1E72F7AF}"/>
              </a:ext>
            </a:extLst>
          </p:cNvPr>
          <p:cNvSpPr>
            <a:spLocks noGrp="1"/>
          </p:cNvSpPr>
          <p:nvPr>
            <p:ph type="body" sz="quarter" idx="10"/>
          </p:nvPr>
        </p:nvSpPr>
        <p:spPr/>
        <p:txBody>
          <a:bodyPr/>
          <a:lstStyle/>
          <a:p>
            <a:r>
              <a:rPr lang="en-US" dirty="0"/>
              <a:t>Sources: </a:t>
            </a:r>
            <a:r>
              <a:rPr lang="en-US" baseline="30000" dirty="0"/>
              <a:t>1</a:t>
            </a:r>
            <a:r>
              <a:rPr lang="en-US" dirty="0"/>
              <a:t>LinkedIn Learning;  </a:t>
            </a:r>
            <a:r>
              <a:rPr lang="en-US" baseline="30000" dirty="0"/>
              <a:t>2</a:t>
            </a:r>
            <a:r>
              <a:rPr lang="en-US" dirty="0"/>
              <a:t>“Global Trends in Employee Engagement” (North American results cited ), Aon Hewitt/Queens University</a:t>
            </a:r>
          </a:p>
        </p:txBody>
      </p:sp>
      <p:sp>
        <p:nvSpPr>
          <p:cNvPr id="2" name="Title 1">
            <a:extLst>
              <a:ext uri="{FF2B5EF4-FFF2-40B4-BE49-F238E27FC236}">
                <a16:creationId xmlns:a16="http://schemas.microsoft.com/office/drawing/2014/main" id="{4EABB93E-3B09-6D4E-9DC7-4EA9FCE528BD}"/>
              </a:ext>
            </a:extLst>
          </p:cNvPr>
          <p:cNvSpPr>
            <a:spLocks noGrp="1"/>
          </p:cNvSpPr>
          <p:nvPr>
            <p:ph type="title"/>
          </p:nvPr>
        </p:nvSpPr>
        <p:spPr/>
        <p:txBody>
          <a:bodyPr/>
          <a:lstStyle/>
          <a:p>
            <a:r>
              <a:rPr lang="en-US" dirty="0"/>
              <a:t>The Business Case for Workforce Development</a:t>
            </a:r>
          </a:p>
        </p:txBody>
      </p:sp>
      <p:sp>
        <p:nvSpPr>
          <p:cNvPr id="3" name="TextBox 2">
            <a:extLst>
              <a:ext uri="{FF2B5EF4-FFF2-40B4-BE49-F238E27FC236}">
                <a16:creationId xmlns:a16="http://schemas.microsoft.com/office/drawing/2014/main" id="{D4B464D3-BDF3-BF49-AB85-F0BE6C5F4D89}"/>
              </a:ext>
            </a:extLst>
          </p:cNvPr>
          <p:cNvSpPr txBox="1"/>
          <p:nvPr/>
        </p:nvSpPr>
        <p:spPr bwMode="auto">
          <a:xfrm>
            <a:off x="449641" y="1122842"/>
            <a:ext cx="11285159" cy="871856"/>
          </a:xfrm>
          <a:prstGeom prst="rect">
            <a:avLst/>
          </a:prstGeom>
          <a:noFill/>
          <a:ln w="9525">
            <a:noFill/>
            <a:miter lim="800000"/>
            <a:headEnd/>
            <a:tailEnd/>
          </a:ln>
        </p:spPr>
        <p:txBody>
          <a:bodyPr wrap="square" lIns="45720" tIns="22860" rIns="45720" bIns="22860" rtlCol="0" anchor="ctr" anchorCtr="0">
            <a:noAutofit/>
          </a:bodyPr>
          <a:lstStyle/>
          <a:p>
            <a:pPr defTabSz="1088151"/>
            <a:r>
              <a:rPr lang="en-US" sz="2200" dirty="0">
                <a:latin typeface="Helvetica" pitchFamily="2" charset="0"/>
              </a:rPr>
              <a:t>94% of employees say they would stay at their company longer if it invested in their learning and development.</a:t>
            </a:r>
            <a:r>
              <a:rPr lang="en-US" sz="2200" baseline="30000" dirty="0">
                <a:latin typeface="Helvetica" pitchFamily="2" charset="0"/>
              </a:rPr>
              <a:t>1</a:t>
            </a:r>
          </a:p>
        </p:txBody>
      </p:sp>
      <p:pic>
        <p:nvPicPr>
          <p:cNvPr id="35" name="Graphic 34">
            <a:extLst>
              <a:ext uri="{FF2B5EF4-FFF2-40B4-BE49-F238E27FC236}">
                <a16:creationId xmlns:a16="http://schemas.microsoft.com/office/drawing/2014/main" id="{BAD5E9F3-2659-4A27-9B0D-6867E09BDE2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9594711" y="3006344"/>
            <a:ext cx="1371600" cy="1371600"/>
          </a:xfrm>
          <a:prstGeom prst="rect">
            <a:avLst/>
          </a:prstGeom>
        </p:spPr>
      </p:pic>
      <p:sp>
        <p:nvSpPr>
          <p:cNvPr id="5" name="Rectangle 4">
            <a:extLst>
              <a:ext uri="{FF2B5EF4-FFF2-40B4-BE49-F238E27FC236}">
                <a16:creationId xmlns:a16="http://schemas.microsoft.com/office/drawing/2014/main" id="{8314B9A5-70B1-2144-903A-42D75D556BF6}"/>
              </a:ext>
            </a:extLst>
          </p:cNvPr>
          <p:cNvSpPr/>
          <p:nvPr/>
        </p:nvSpPr>
        <p:spPr>
          <a:xfrm>
            <a:off x="9246670" y="4560740"/>
            <a:ext cx="2233352" cy="1107996"/>
          </a:xfrm>
          <a:prstGeom prst="rect">
            <a:avLst/>
          </a:prstGeom>
        </p:spPr>
        <p:txBody>
          <a:bodyPr wrap="square" anchor="ctr">
            <a:spAutoFit/>
          </a:bodyPr>
          <a:lstStyle/>
          <a:p>
            <a:pPr algn="ctr"/>
            <a:r>
              <a:rPr lang="en-US" i="1" dirty="0">
                <a:latin typeface="Helvetica" pitchFamily="2" charset="0"/>
                <a:ea typeface="Calibri Light" charset="0"/>
                <a:cs typeface="Calibri Light" charset="0"/>
              </a:rPr>
              <a:t>Greater</a:t>
            </a:r>
          </a:p>
          <a:p>
            <a:pPr algn="ctr"/>
            <a:r>
              <a:rPr lang="en-US" sz="2400" b="1" dirty="0">
                <a:latin typeface="Helvetica" pitchFamily="2" charset="0"/>
                <a:ea typeface="Calibri" charset="0"/>
                <a:cs typeface="Calibri" charset="0"/>
              </a:rPr>
              <a:t>Share Price Increase</a:t>
            </a:r>
          </a:p>
        </p:txBody>
      </p:sp>
      <p:grpSp>
        <p:nvGrpSpPr>
          <p:cNvPr id="9" name="Group 8">
            <a:extLst>
              <a:ext uri="{FF2B5EF4-FFF2-40B4-BE49-F238E27FC236}">
                <a16:creationId xmlns:a16="http://schemas.microsoft.com/office/drawing/2014/main" id="{F7927EC6-FDA3-954F-80CC-DF60CEBA77E8}"/>
              </a:ext>
            </a:extLst>
          </p:cNvPr>
          <p:cNvGrpSpPr/>
          <p:nvPr/>
        </p:nvGrpSpPr>
        <p:grpSpPr>
          <a:xfrm>
            <a:off x="10503882" y="3584337"/>
            <a:ext cx="1078518" cy="1004415"/>
            <a:chOff x="1676399" y="3400147"/>
            <a:chExt cx="762001" cy="709645"/>
          </a:xfrm>
        </p:grpSpPr>
        <p:sp>
          <p:nvSpPr>
            <p:cNvPr id="8" name="Oval 7">
              <a:extLst>
                <a:ext uri="{FF2B5EF4-FFF2-40B4-BE49-F238E27FC236}">
                  <a16:creationId xmlns:a16="http://schemas.microsoft.com/office/drawing/2014/main" id="{FE016CF0-FE66-5445-8CD5-741C6789D6B0}"/>
                </a:ext>
              </a:extLst>
            </p:cNvPr>
            <p:cNvSpPr/>
            <p:nvPr/>
          </p:nvSpPr>
          <p:spPr>
            <a:xfrm>
              <a:off x="1698692" y="3400147"/>
              <a:ext cx="709645" cy="7096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Helvetica" pitchFamily="2" charset="0"/>
              </a:endParaRPr>
            </a:p>
          </p:txBody>
        </p:sp>
        <p:sp>
          <p:nvSpPr>
            <p:cNvPr id="7" name="Rectangle 6">
              <a:extLst>
                <a:ext uri="{FF2B5EF4-FFF2-40B4-BE49-F238E27FC236}">
                  <a16:creationId xmlns:a16="http://schemas.microsoft.com/office/drawing/2014/main" id="{C3A33034-0F90-9A47-B240-A1C76A2B607F}"/>
                </a:ext>
              </a:extLst>
            </p:cNvPr>
            <p:cNvSpPr/>
            <p:nvPr/>
          </p:nvSpPr>
          <p:spPr>
            <a:xfrm>
              <a:off x="1676399" y="3688816"/>
              <a:ext cx="762001" cy="233988"/>
            </a:xfrm>
            <a:prstGeom prst="rect">
              <a:avLst/>
            </a:prstGeom>
          </p:spPr>
          <p:txBody>
            <a:bodyPr wrap="square" anchor="ctr">
              <a:spAutoFit/>
            </a:bodyPr>
            <a:lstStyle/>
            <a:p>
              <a:pPr algn="ctr">
                <a:lnSpc>
                  <a:spcPts val="1600"/>
                </a:lnSpc>
              </a:pPr>
              <a:r>
                <a:rPr lang="en-US" sz="2400" b="1" dirty="0">
                  <a:solidFill>
                    <a:schemeClr val="bg1"/>
                  </a:solidFill>
                  <a:latin typeface="Helvetica" pitchFamily="2" charset="0"/>
                  <a:ea typeface="Open Sans Light" pitchFamily="34" charset="0"/>
                  <a:cs typeface="Open Sans Light" pitchFamily="34" charset="0"/>
                </a:rPr>
                <a:t>65</a:t>
              </a:r>
              <a:r>
                <a:rPr lang="en-US" sz="2400" dirty="0">
                  <a:solidFill>
                    <a:schemeClr val="bg1"/>
                  </a:solidFill>
                  <a:latin typeface="Helvetica" pitchFamily="2" charset="0"/>
                  <a:ea typeface="Calibri Light" charset="0"/>
                  <a:cs typeface="Calibri Light" charset="0"/>
                </a:rPr>
                <a:t>%</a:t>
              </a:r>
              <a:endParaRPr lang="en-US" sz="2400" b="1" dirty="0">
                <a:solidFill>
                  <a:schemeClr val="bg1"/>
                </a:solidFill>
                <a:latin typeface="Helvetica" pitchFamily="2" charset="0"/>
                <a:ea typeface="Calibri" charset="0"/>
                <a:cs typeface="Calibri" charset="0"/>
              </a:endParaRPr>
            </a:p>
          </p:txBody>
        </p:sp>
      </p:grpSp>
      <p:sp>
        <p:nvSpPr>
          <p:cNvPr id="12" name="Rectangle 11">
            <a:extLst>
              <a:ext uri="{FF2B5EF4-FFF2-40B4-BE49-F238E27FC236}">
                <a16:creationId xmlns:a16="http://schemas.microsoft.com/office/drawing/2014/main" id="{56E32236-EBD5-3C43-B3B1-A48597848622}"/>
              </a:ext>
            </a:extLst>
          </p:cNvPr>
          <p:cNvSpPr/>
          <p:nvPr/>
        </p:nvSpPr>
        <p:spPr>
          <a:xfrm>
            <a:off x="457200" y="4560742"/>
            <a:ext cx="2074779" cy="1107996"/>
          </a:xfrm>
          <a:prstGeom prst="rect">
            <a:avLst/>
          </a:prstGeom>
        </p:spPr>
        <p:txBody>
          <a:bodyPr wrap="square" anchor="ctr">
            <a:spAutoFit/>
          </a:bodyPr>
          <a:lstStyle/>
          <a:p>
            <a:pPr algn="ctr"/>
            <a:r>
              <a:rPr lang="en-US" i="1" dirty="0">
                <a:latin typeface="Helvetica" pitchFamily="2" charset="0"/>
                <a:ea typeface="Calibri Light" charset="0"/>
                <a:cs typeface="Calibri Light" charset="0"/>
              </a:rPr>
              <a:t>Greater</a:t>
            </a:r>
            <a:endParaRPr lang="en-US" sz="2000" b="1" dirty="0">
              <a:latin typeface="Helvetica" pitchFamily="2" charset="0"/>
              <a:ea typeface="Calibri" charset="0"/>
              <a:cs typeface="Calibri" charset="0"/>
            </a:endParaRPr>
          </a:p>
          <a:p>
            <a:pPr algn="ctr"/>
            <a:r>
              <a:rPr lang="en-US" sz="2400" b="1" dirty="0">
                <a:latin typeface="Helvetica" pitchFamily="2" charset="0"/>
                <a:ea typeface="Calibri" charset="0"/>
                <a:cs typeface="Calibri" charset="0"/>
              </a:rPr>
              <a:t>Employee</a:t>
            </a:r>
            <a:br>
              <a:rPr lang="en-US" sz="2400" b="1" dirty="0">
                <a:latin typeface="Helvetica" pitchFamily="2" charset="0"/>
                <a:ea typeface="Calibri" charset="0"/>
                <a:cs typeface="Calibri" charset="0"/>
              </a:rPr>
            </a:br>
            <a:r>
              <a:rPr lang="en-US" sz="2400" b="1" dirty="0">
                <a:latin typeface="Helvetica" pitchFamily="2" charset="0"/>
                <a:ea typeface="Calibri" charset="0"/>
                <a:cs typeface="Calibri" charset="0"/>
              </a:rPr>
              <a:t>Productivity</a:t>
            </a:r>
          </a:p>
        </p:txBody>
      </p:sp>
      <p:grpSp>
        <p:nvGrpSpPr>
          <p:cNvPr id="31" name="Group 30">
            <a:extLst>
              <a:ext uri="{FF2B5EF4-FFF2-40B4-BE49-F238E27FC236}">
                <a16:creationId xmlns:a16="http://schemas.microsoft.com/office/drawing/2014/main" id="{B1C5A593-E023-A34A-8E5D-9C511D315D36}"/>
              </a:ext>
            </a:extLst>
          </p:cNvPr>
          <p:cNvGrpSpPr/>
          <p:nvPr/>
        </p:nvGrpSpPr>
        <p:grpSpPr>
          <a:xfrm>
            <a:off x="1620576" y="3584337"/>
            <a:ext cx="1078518" cy="1004415"/>
            <a:chOff x="1676399" y="3400147"/>
            <a:chExt cx="762001" cy="709645"/>
          </a:xfrm>
        </p:grpSpPr>
        <p:sp>
          <p:nvSpPr>
            <p:cNvPr id="32" name="Oval 31">
              <a:extLst>
                <a:ext uri="{FF2B5EF4-FFF2-40B4-BE49-F238E27FC236}">
                  <a16:creationId xmlns:a16="http://schemas.microsoft.com/office/drawing/2014/main" id="{49701E7E-37EE-BD4F-8EE8-D80A426732A2}"/>
                </a:ext>
              </a:extLst>
            </p:cNvPr>
            <p:cNvSpPr/>
            <p:nvPr/>
          </p:nvSpPr>
          <p:spPr>
            <a:xfrm>
              <a:off x="1698692" y="3400147"/>
              <a:ext cx="709645" cy="7096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Helvetica" pitchFamily="2" charset="0"/>
              </a:endParaRPr>
            </a:p>
          </p:txBody>
        </p:sp>
        <p:sp>
          <p:nvSpPr>
            <p:cNvPr id="33" name="Rectangle 32">
              <a:extLst>
                <a:ext uri="{FF2B5EF4-FFF2-40B4-BE49-F238E27FC236}">
                  <a16:creationId xmlns:a16="http://schemas.microsoft.com/office/drawing/2014/main" id="{913E82A7-7EC0-B645-8B08-C730983EBC6A}"/>
                </a:ext>
              </a:extLst>
            </p:cNvPr>
            <p:cNvSpPr/>
            <p:nvPr/>
          </p:nvSpPr>
          <p:spPr>
            <a:xfrm>
              <a:off x="1676399" y="3688816"/>
              <a:ext cx="762001" cy="233988"/>
            </a:xfrm>
            <a:prstGeom prst="rect">
              <a:avLst/>
            </a:prstGeom>
          </p:spPr>
          <p:txBody>
            <a:bodyPr wrap="square" anchor="ctr">
              <a:spAutoFit/>
            </a:bodyPr>
            <a:lstStyle/>
            <a:p>
              <a:pPr algn="ctr">
                <a:lnSpc>
                  <a:spcPts val="1600"/>
                </a:lnSpc>
              </a:pPr>
              <a:r>
                <a:rPr lang="en-US" sz="2400" b="1" dirty="0">
                  <a:solidFill>
                    <a:schemeClr val="bg1"/>
                  </a:solidFill>
                  <a:latin typeface="Helvetica" pitchFamily="2" charset="0"/>
                  <a:ea typeface="Open Sans Light" pitchFamily="34" charset="0"/>
                  <a:cs typeface="Open Sans Light" pitchFamily="34" charset="0"/>
                </a:rPr>
                <a:t>15</a:t>
              </a:r>
              <a:r>
                <a:rPr lang="en-US" sz="2400" dirty="0">
                  <a:solidFill>
                    <a:schemeClr val="bg1"/>
                  </a:solidFill>
                  <a:latin typeface="Helvetica" pitchFamily="2" charset="0"/>
                  <a:ea typeface="Calibri Light" charset="0"/>
                  <a:cs typeface="Calibri Light" charset="0"/>
                </a:rPr>
                <a:t>%</a:t>
              </a:r>
              <a:endParaRPr lang="en-US" sz="2400" b="1" dirty="0">
                <a:solidFill>
                  <a:schemeClr val="bg1"/>
                </a:solidFill>
                <a:latin typeface="Helvetica" pitchFamily="2" charset="0"/>
                <a:ea typeface="Calibri" charset="0"/>
                <a:cs typeface="Calibri" charset="0"/>
              </a:endParaRPr>
            </a:p>
          </p:txBody>
        </p:sp>
      </p:grpSp>
      <p:pic>
        <p:nvPicPr>
          <p:cNvPr id="39" name="Graphic 38">
            <a:extLst>
              <a:ext uri="{FF2B5EF4-FFF2-40B4-BE49-F238E27FC236}">
                <a16:creationId xmlns:a16="http://schemas.microsoft.com/office/drawing/2014/main" id="{FEEDA174-758E-5F44-B183-820224446815}"/>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467695" y="2990550"/>
            <a:ext cx="1371600" cy="1371600"/>
          </a:xfrm>
          <a:prstGeom prst="rect">
            <a:avLst/>
          </a:prstGeom>
        </p:spPr>
      </p:pic>
      <p:sp>
        <p:nvSpPr>
          <p:cNvPr id="10" name="Rectangle 9">
            <a:extLst>
              <a:ext uri="{FF2B5EF4-FFF2-40B4-BE49-F238E27FC236}">
                <a16:creationId xmlns:a16="http://schemas.microsoft.com/office/drawing/2014/main" id="{D97101A1-6B53-2745-895D-8398B206ADE1}"/>
              </a:ext>
            </a:extLst>
          </p:cNvPr>
          <p:cNvSpPr/>
          <p:nvPr/>
        </p:nvSpPr>
        <p:spPr>
          <a:xfrm>
            <a:off x="3372281" y="4557804"/>
            <a:ext cx="1840877" cy="1107996"/>
          </a:xfrm>
          <a:prstGeom prst="rect">
            <a:avLst/>
          </a:prstGeom>
        </p:spPr>
        <p:txBody>
          <a:bodyPr wrap="square" anchor="ctr">
            <a:spAutoFit/>
          </a:bodyPr>
          <a:lstStyle/>
          <a:p>
            <a:pPr algn="ctr"/>
            <a:r>
              <a:rPr lang="en-US" i="1" dirty="0">
                <a:latin typeface="Helvetica" pitchFamily="2" charset="0"/>
                <a:ea typeface="Calibri Light" charset="0"/>
                <a:cs typeface="Calibri Light" charset="0"/>
              </a:rPr>
              <a:t>Less</a:t>
            </a:r>
            <a:endParaRPr lang="en-US" sz="2000" b="1" dirty="0">
              <a:latin typeface="Helvetica" pitchFamily="2" charset="0"/>
              <a:ea typeface="Calibri" charset="0"/>
              <a:cs typeface="Calibri" charset="0"/>
            </a:endParaRPr>
          </a:p>
          <a:p>
            <a:pPr algn="ctr"/>
            <a:r>
              <a:rPr lang="en-US" sz="2400" b="1" dirty="0">
                <a:latin typeface="Helvetica" pitchFamily="2" charset="0"/>
                <a:ea typeface="Calibri" charset="0"/>
                <a:cs typeface="Calibri" charset="0"/>
              </a:rPr>
              <a:t>Employee</a:t>
            </a:r>
            <a:br>
              <a:rPr lang="en-US" sz="2400" b="1" dirty="0">
                <a:latin typeface="Helvetica" pitchFamily="2" charset="0"/>
                <a:ea typeface="Calibri" charset="0"/>
                <a:cs typeface="Calibri" charset="0"/>
              </a:rPr>
            </a:br>
            <a:r>
              <a:rPr lang="en-US" sz="2400" b="1" dirty="0">
                <a:latin typeface="Helvetica" pitchFamily="2" charset="0"/>
                <a:ea typeface="Calibri" charset="0"/>
                <a:cs typeface="Calibri" charset="0"/>
              </a:rPr>
              <a:t>Turnover</a:t>
            </a:r>
          </a:p>
        </p:txBody>
      </p:sp>
      <p:grpSp>
        <p:nvGrpSpPr>
          <p:cNvPr id="36" name="Group 35">
            <a:extLst>
              <a:ext uri="{FF2B5EF4-FFF2-40B4-BE49-F238E27FC236}">
                <a16:creationId xmlns:a16="http://schemas.microsoft.com/office/drawing/2014/main" id="{FE8477A3-C5A8-2642-B2E9-8C7D10925597}"/>
              </a:ext>
            </a:extLst>
          </p:cNvPr>
          <p:cNvGrpSpPr/>
          <p:nvPr/>
        </p:nvGrpSpPr>
        <p:grpSpPr>
          <a:xfrm>
            <a:off x="4376293" y="3581400"/>
            <a:ext cx="1078518" cy="1004415"/>
            <a:chOff x="1676399" y="3400147"/>
            <a:chExt cx="762001" cy="709645"/>
          </a:xfrm>
        </p:grpSpPr>
        <p:sp>
          <p:nvSpPr>
            <p:cNvPr id="37" name="Oval 36">
              <a:extLst>
                <a:ext uri="{FF2B5EF4-FFF2-40B4-BE49-F238E27FC236}">
                  <a16:creationId xmlns:a16="http://schemas.microsoft.com/office/drawing/2014/main" id="{BA2FA044-1553-C049-89A5-FFD6EA88CCEA}"/>
                </a:ext>
              </a:extLst>
            </p:cNvPr>
            <p:cNvSpPr/>
            <p:nvPr/>
          </p:nvSpPr>
          <p:spPr>
            <a:xfrm>
              <a:off x="1698692" y="3400147"/>
              <a:ext cx="709645" cy="7096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Helvetica" pitchFamily="2" charset="0"/>
              </a:endParaRPr>
            </a:p>
          </p:txBody>
        </p:sp>
        <p:sp>
          <p:nvSpPr>
            <p:cNvPr id="38" name="Rectangle 37">
              <a:extLst>
                <a:ext uri="{FF2B5EF4-FFF2-40B4-BE49-F238E27FC236}">
                  <a16:creationId xmlns:a16="http://schemas.microsoft.com/office/drawing/2014/main" id="{F88D8DB2-DD6E-C945-85A6-8013F633D8EC}"/>
                </a:ext>
              </a:extLst>
            </p:cNvPr>
            <p:cNvSpPr/>
            <p:nvPr/>
          </p:nvSpPr>
          <p:spPr>
            <a:xfrm>
              <a:off x="1676399" y="3688816"/>
              <a:ext cx="762001" cy="233988"/>
            </a:xfrm>
            <a:prstGeom prst="rect">
              <a:avLst/>
            </a:prstGeom>
          </p:spPr>
          <p:txBody>
            <a:bodyPr wrap="square" anchor="ctr">
              <a:spAutoFit/>
            </a:bodyPr>
            <a:lstStyle/>
            <a:p>
              <a:pPr algn="ctr">
                <a:lnSpc>
                  <a:spcPts val="1600"/>
                </a:lnSpc>
              </a:pPr>
              <a:r>
                <a:rPr lang="en-US" sz="2400" b="1" dirty="0">
                  <a:solidFill>
                    <a:schemeClr val="bg1"/>
                  </a:solidFill>
                  <a:latin typeface="Helvetica" pitchFamily="2" charset="0"/>
                  <a:ea typeface="Open Sans Light" pitchFamily="34" charset="0"/>
                  <a:cs typeface="Open Sans Light" pitchFamily="34" charset="0"/>
                </a:rPr>
                <a:t>26</a:t>
              </a:r>
              <a:r>
                <a:rPr lang="en-US" sz="2400" dirty="0">
                  <a:solidFill>
                    <a:schemeClr val="bg1"/>
                  </a:solidFill>
                  <a:latin typeface="Helvetica" pitchFamily="2" charset="0"/>
                  <a:ea typeface="Calibri Light" charset="0"/>
                  <a:cs typeface="Calibri Light" charset="0"/>
                </a:rPr>
                <a:t>%</a:t>
              </a:r>
              <a:endParaRPr lang="en-US" sz="2400" b="1" dirty="0">
                <a:solidFill>
                  <a:schemeClr val="bg1"/>
                </a:solidFill>
                <a:latin typeface="Helvetica" pitchFamily="2" charset="0"/>
                <a:ea typeface="Calibri" charset="0"/>
                <a:cs typeface="Calibri" charset="0"/>
              </a:endParaRPr>
            </a:p>
          </p:txBody>
        </p:sp>
      </p:grpSp>
      <p:pic>
        <p:nvPicPr>
          <p:cNvPr id="44" name="Graphic 43">
            <a:extLst>
              <a:ext uri="{FF2B5EF4-FFF2-40B4-BE49-F238E27FC236}">
                <a16:creationId xmlns:a16="http://schemas.microsoft.com/office/drawing/2014/main" id="{2143CD60-14EB-154B-92AD-37FEB86D6600}"/>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415094" y="2990550"/>
            <a:ext cx="1371600" cy="1371600"/>
          </a:xfrm>
          <a:prstGeom prst="rect">
            <a:avLst/>
          </a:prstGeom>
        </p:spPr>
      </p:pic>
      <p:sp>
        <p:nvSpPr>
          <p:cNvPr id="20" name="Rectangle 19">
            <a:extLst>
              <a:ext uri="{FF2B5EF4-FFF2-40B4-BE49-F238E27FC236}">
                <a16:creationId xmlns:a16="http://schemas.microsoft.com/office/drawing/2014/main" id="{5BCB1966-155B-BB47-92D2-B624F699E583}"/>
              </a:ext>
            </a:extLst>
          </p:cNvPr>
          <p:cNvSpPr/>
          <p:nvPr/>
        </p:nvSpPr>
        <p:spPr>
          <a:xfrm>
            <a:off x="6126666" y="4557804"/>
            <a:ext cx="2279703" cy="1107996"/>
          </a:xfrm>
          <a:prstGeom prst="rect">
            <a:avLst/>
          </a:prstGeom>
        </p:spPr>
        <p:txBody>
          <a:bodyPr wrap="square" anchor="ctr">
            <a:spAutoFit/>
          </a:bodyPr>
          <a:lstStyle/>
          <a:p>
            <a:pPr algn="ctr"/>
            <a:r>
              <a:rPr lang="en-US" i="1" dirty="0">
                <a:latin typeface="Helvetica" pitchFamily="2" charset="0"/>
                <a:ea typeface="Calibri Light" charset="0"/>
                <a:cs typeface="Calibri Light" charset="0"/>
              </a:rPr>
              <a:t>Less</a:t>
            </a:r>
            <a:endParaRPr lang="en-US" sz="2000" b="1" dirty="0">
              <a:latin typeface="Helvetica" pitchFamily="2" charset="0"/>
              <a:ea typeface="Calibri" charset="0"/>
              <a:cs typeface="Calibri" charset="0"/>
            </a:endParaRPr>
          </a:p>
          <a:p>
            <a:pPr algn="ctr"/>
            <a:r>
              <a:rPr lang="en-US" sz="2400" b="1" dirty="0">
                <a:latin typeface="Helvetica" pitchFamily="2" charset="0"/>
                <a:ea typeface="Calibri" charset="0"/>
                <a:cs typeface="Calibri" charset="0"/>
              </a:rPr>
              <a:t>Employee</a:t>
            </a:r>
            <a:br>
              <a:rPr lang="en-US" sz="2400" b="1" dirty="0">
                <a:latin typeface="Helvetica" pitchFamily="2" charset="0"/>
                <a:ea typeface="Calibri" charset="0"/>
                <a:cs typeface="Calibri" charset="0"/>
              </a:rPr>
            </a:br>
            <a:r>
              <a:rPr lang="en-US" sz="2400" b="1" dirty="0">
                <a:latin typeface="Helvetica" pitchFamily="2" charset="0"/>
                <a:ea typeface="Calibri" charset="0"/>
                <a:cs typeface="Calibri" charset="0"/>
              </a:rPr>
              <a:t>Absenteeism</a:t>
            </a:r>
          </a:p>
        </p:txBody>
      </p:sp>
      <p:grpSp>
        <p:nvGrpSpPr>
          <p:cNvPr id="41" name="Group 40">
            <a:extLst>
              <a:ext uri="{FF2B5EF4-FFF2-40B4-BE49-F238E27FC236}">
                <a16:creationId xmlns:a16="http://schemas.microsoft.com/office/drawing/2014/main" id="{C0413A76-B794-CE43-A4D8-4AF31982C83F}"/>
              </a:ext>
            </a:extLst>
          </p:cNvPr>
          <p:cNvGrpSpPr/>
          <p:nvPr/>
        </p:nvGrpSpPr>
        <p:grpSpPr>
          <a:xfrm>
            <a:off x="7323692" y="3581400"/>
            <a:ext cx="1078518" cy="1004415"/>
            <a:chOff x="1676399" y="3400147"/>
            <a:chExt cx="762001" cy="709645"/>
          </a:xfrm>
        </p:grpSpPr>
        <p:sp>
          <p:nvSpPr>
            <p:cNvPr id="42" name="Oval 41">
              <a:extLst>
                <a:ext uri="{FF2B5EF4-FFF2-40B4-BE49-F238E27FC236}">
                  <a16:creationId xmlns:a16="http://schemas.microsoft.com/office/drawing/2014/main" id="{8CBCC877-2C27-6649-97EF-EE4B97F22EF1}"/>
                </a:ext>
              </a:extLst>
            </p:cNvPr>
            <p:cNvSpPr/>
            <p:nvPr/>
          </p:nvSpPr>
          <p:spPr>
            <a:xfrm>
              <a:off x="1698692" y="3400147"/>
              <a:ext cx="709645" cy="7096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Helvetica" pitchFamily="2" charset="0"/>
              </a:endParaRPr>
            </a:p>
          </p:txBody>
        </p:sp>
        <p:sp>
          <p:nvSpPr>
            <p:cNvPr id="43" name="Rectangle 42">
              <a:extLst>
                <a:ext uri="{FF2B5EF4-FFF2-40B4-BE49-F238E27FC236}">
                  <a16:creationId xmlns:a16="http://schemas.microsoft.com/office/drawing/2014/main" id="{EAA014FA-4A10-1344-82D7-F24C142EEA04}"/>
                </a:ext>
              </a:extLst>
            </p:cNvPr>
            <p:cNvSpPr/>
            <p:nvPr/>
          </p:nvSpPr>
          <p:spPr>
            <a:xfrm>
              <a:off x="1676399" y="3688816"/>
              <a:ext cx="762001" cy="233988"/>
            </a:xfrm>
            <a:prstGeom prst="rect">
              <a:avLst/>
            </a:prstGeom>
          </p:spPr>
          <p:txBody>
            <a:bodyPr wrap="square" anchor="ctr">
              <a:spAutoFit/>
            </a:bodyPr>
            <a:lstStyle/>
            <a:p>
              <a:pPr algn="ctr">
                <a:lnSpc>
                  <a:spcPts val="1600"/>
                </a:lnSpc>
              </a:pPr>
              <a:r>
                <a:rPr lang="en-US" sz="2400" b="1" dirty="0">
                  <a:solidFill>
                    <a:schemeClr val="bg1"/>
                  </a:solidFill>
                  <a:latin typeface="Helvetica" pitchFamily="2" charset="0"/>
                  <a:ea typeface="Open Sans Light" pitchFamily="34" charset="0"/>
                  <a:cs typeface="Open Sans Light" pitchFamily="34" charset="0"/>
                </a:rPr>
                <a:t>20</a:t>
              </a:r>
              <a:r>
                <a:rPr lang="en-US" sz="2400" dirty="0">
                  <a:solidFill>
                    <a:schemeClr val="bg1"/>
                  </a:solidFill>
                  <a:latin typeface="Helvetica" pitchFamily="2" charset="0"/>
                  <a:ea typeface="Calibri Light" charset="0"/>
                  <a:cs typeface="Calibri Light" charset="0"/>
                </a:rPr>
                <a:t>%</a:t>
              </a:r>
              <a:endParaRPr lang="en-US" sz="2400" b="1" dirty="0">
                <a:solidFill>
                  <a:schemeClr val="bg1"/>
                </a:solidFill>
                <a:latin typeface="Helvetica" pitchFamily="2" charset="0"/>
                <a:ea typeface="Calibri" charset="0"/>
                <a:cs typeface="Calibri" charset="0"/>
              </a:endParaRPr>
            </a:p>
          </p:txBody>
        </p:sp>
      </p:grpSp>
      <p:sp>
        <p:nvSpPr>
          <p:cNvPr id="4" name="Rectangle 3">
            <a:extLst>
              <a:ext uri="{FF2B5EF4-FFF2-40B4-BE49-F238E27FC236}">
                <a16:creationId xmlns:a16="http://schemas.microsoft.com/office/drawing/2014/main" id="{7A4CC902-FED2-41AA-B52C-3B787C8AA32C}"/>
              </a:ext>
            </a:extLst>
          </p:cNvPr>
          <p:cNvSpPr/>
          <p:nvPr/>
        </p:nvSpPr>
        <p:spPr>
          <a:xfrm>
            <a:off x="409885" y="2245802"/>
            <a:ext cx="11324915" cy="430887"/>
          </a:xfrm>
          <a:prstGeom prst="rect">
            <a:avLst/>
          </a:prstGeom>
        </p:spPr>
        <p:txBody>
          <a:bodyPr wrap="square">
            <a:spAutoFit/>
          </a:bodyPr>
          <a:lstStyle/>
          <a:p>
            <a:pPr defTabSz="1088151"/>
            <a:r>
              <a:rPr lang="en-US" sz="2200" dirty="0">
                <a:latin typeface="Helvetica" pitchFamily="2" charset="0"/>
                <a:ea typeface="Open Sans Light" pitchFamily="34" charset="0"/>
                <a:cs typeface="Open Sans Light" pitchFamily="34" charset="0"/>
              </a:rPr>
              <a:t>Studies show companies with better training and workforce development experience</a:t>
            </a:r>
            <a:r>
              <a:rPr lang="en-US" sz="2200" baseline="30000" dirty="0">
                <a:latin typeface="Helvetica" pitchFamily="2" charset="0"/>
                <a:ea typeface="Open Sans Light" pitchFamily="34" charset="0"/>
                <a:cs typeface="Open Sans Light" pitchFamily="34" charset="0"/>
              </a:rPr>
              <a:t>2</a:t>
            </a:r>
            <a:r>
              <a:rPr lang="en-US" sz="2200" dirty="0">
                <a:latin typeface="Helvetica" pitchFamily="2" charset="0"/>
                <a:ea typeface="Open Sans Light" pitchFamily="34" charset="0"/>
                <a:cs typeface="Open Sans Light" pitchFamily="34" charset="0"/>
              </a:rPr>
              <a:t>:</a:t>
            </a:r>
          </a:p>
        </p:txBody>
      </p:sp>
    </p:spTree>
    <p:extLst>
      <p:ext uri="{BB962C8B-B14F-4D97-AF65-F5344CB8AC3E}">
        <p14:creationId xmlns:p14="http://schemas.microsoft.com/office/powerpoint/2010/main" val="475871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A780C3-3C8D-42EE-B857-CBB1FC972EAB}"/>
              </a:ext>
            </a:extLst>
          </p:cNvPr>
          <p:cNvSpPr>
            <a:spLocks noGrp="1"/>
          </p:cNvSpPr>
          <p:nvPr>
            <p:ph type="title"/>
          </p:nvPr>
        </p:nvSpPr>
        <p:spPr/>
        <p:txBody>
          <a:bodyPr/>
          <a:lstStyle/>
          <a:p>
            <a:r>
              <a:rPr lang="en-US" dirty="0"/>
              <a:t>Training Management &amp; Workforce Development</a:t>
            </a:r>
          </a:p>
        </p:txBody>
      </p:sp>
      <p:graphicFrame>
        <p:nvGraphicFramePr>
          <p:cNvPr id="7" name="Table 7">
            <a:extLst>
              <a:ext uri="{FF2B5EF4-FFF2-40B4-BE49-F238E27FC236}">
                <a16:creationId xmlns:a16="http://schemas.microsoft.com/office/drawing/2014/main" id="{97300B60-2986-437D-95CC-951B3F17330D}"/>
              </a:ext>
            </a:extLst>
          </p:cNvPr>
          <p:cNvGraphicFramePr>
            <a:graphicFrameLocks noGrp="1"/>
          </p:cNvGraphicFramePr>
          <p:nvPr>
            <p:ph sz="quarter" idx="11"/>
            <p:extLst>
              <p:ext uri="{D42A27DB-BD31-4B8C-83A1-F6EECF244321}">
                <p14:modId xmlns:p14="http://schemas.microsoft.com/office/powerpoint/2010/main" val="391154685"/>
              </p:ext>
            </p:extLst>
          </p:nvPr>
        </p:nvGraphicFramePr>
        <p:xfrm>
          <a:off x="762000" y="1066800"/>
          <a:ext cx="7073348" cy="2821098"/>
        </p:xfrm>
        <a:graphic>
          <a:graphicData uri="http://schemas.openxmlformats.org/drawingml/2006/table">
            <a:tbl>
              <a:tblPr firstRow="1" bandRow="1">
                <a:tableStyleId>{5C22544A-7EE6-4342-B048-85BDC9FD1C3A}</a:tableStyleId>
              </a:tblPr>
              <a:tblGrid>
                <a:gridCol w="6006548">
                  <a:extLst>
                    <a:ext uri="{9D8B030D-6E8A-4147-A177-3AD203B41FA5}">
                      <a16:colId xmlns:a16="http://schemas.microsoft.com/office/drawing/2014/main" val="152854675"/>
                    </a:ext>
                  </a:extLst>
                </a:gridCol>
                <a:gridCol w="1066800">
                  <a:extLst>
                    <a:ext uri="{9D8B030D-6E8A-4147-A177-3AD203B41FA5}">
                      <a16:colId xmlns:a16="http://schemas.microsoft.com/office/drawing/2014/main" val="4075328765"/>
                    </a:ext>
                  </a:extLst>
                </a:gridCol>
              </a:tblGrid>
              <a:tr h="591910">
                <a:tc>
                  <a:txBody>
                    <a:bodyPr/>
                    <a:lstStyle/>
                    <a:p>
                      <a:pPr algn="l"/>
                      <a:r>
                        <a:rPr lang="en-US" sz="1600" dirty="0">
                          <a:solidFill>
                            <a:schemeClr val="tx1"/>
                          </a:solidFill>
                          <a:latin typeface="Helvetica" pitchFamily="2" charset="0"/>
                        </a:rPr>
                        <a:t>Task</a:t>
                      </a:r>
                    </a:p>
                  </a:txBody>
                  <a:tcPr anchor="ctr"/>
                </a:tc>
                <a:tc>
                  <a:txBody>
                    <a:bodyPr/>
                    <a:lstStyle/>
                    <a:p>
                      <a:pPr algn="ctr"/>
                      <a:r>
                        <a:rPr lang="en-US" sz="1600" dirty="0">
                          <a:solidFill>
                            <a:schemeClr val="tx1"/>
                          </a:solidFill>
                          <a:latin typeface="Helvetica" pitchFamily="2" charset="0"/>
                        </a:rPr>
                        <a:t>Hours</a:t>
                      </a:r>
                      <a:br>
                        <a:rPr lang="en-US" sz="1600" dirty="0">
                          <a:solidFill>
                            <a:schemeClr val="tx1"/>
                          </a:solidFill>
                          <a:latin typeface="Helvetica" pitchFamily="2" charset="0"/>
                        </a:rPr>
                      </a:br>
                      <a:r>
                        <a:rPr lang="en-US" sz="1600" dirty="0">
                          <a:solidFill>
                            <a:schemeClr val="tx1"/>
                          </a:solidFill>
                          <a:latin typeface="Helvetica" pitchFamily="2" charset="0"/>
                        </a:rPr>
                        <a:t>(annual)</a:t>
                      </a:r>
                    </a:p>
                  </a:txBody>
                  <a:tcPr anchor="ctr"/>
                </a:tc>
                <a:extLst>
                  <a:ext uri="{0D108BD9-81ED-4DB2-BD59-A6C34878D82A}">
                    <a16:rowId xmlns:a16="http://schemas.microsoft.com/office/drawing/2014/main" val="1386779480"/>
                  </a:ext>
                </a:extLst>
              </a:tr>
              <a:tr h="55729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Helvetica" pitchFamily="2" charset="0"/>
                        </a:rPr>
                        <a:t>Developing and implementing role-specific learning plans</a:t>
                      </a:r>
                      <a:endParaRPr kumimoji="0" lang="en-US" altLang="en-US" sz="1800" b="0" i="0" u="none" strike="noStrike" cap="none" normalizeH="0" baseline="0" dirty="0">
                        <a:ln>
                          <a:noFill/>
                        </a:ln>
                        <a:solidFill>
                          <a:schemeClr val="tx1"/>
                        </a:solidFill>
                        <a:effectLst/>
                        <a:latin typeface="Helvetica" pitchFamily="2" charset="0"/>
                      </a:endParaRPr>
                    </a:p>
                  </a:txBody>
                  <a:tcPr anchor="ctr"/>
                </a:tc>
                <a:tc>
                  <a:txBody>
                    <a:bodyPr/>
                    <a:lstStyle/>
                    <a:p>
                      <a:pPr algn="ctr"/>
                      <a:r>
                        <a:rPr lang="en-US" sz="1600" dirty="0">
                          <a:solidFill>
                            <a:schemeClr val="tx1"/>
                          </a:solidFill>
                          <a:latin typeface="Helvetica" pitchFamily="2" charset="0"/>
                        </a:rPr>
                        <a:t>20</a:t>
                      </a:r>
                    </a:p>
                  </a:txBody>
                  <a:tcPr anchor="ctr"/>
                </a:tc>
                <a:extLst>
                  <a:ext uri="{0D108BD9-81ED-4DB2-BD59-A6C34878D82A}">
                    <a16:rowId xmlns:a16="http://schemas.microsoft.com/office/drawing/2014/main" val="3483314806"/>
                  </a:ext>
                </a:extLst>
              </a:tr>
              <a:tr h="557297">
                <a:tc>
                  <a:txBody>
                    <a:bodyPr/>
                    <a:lstStyle/>
                    <a:p>
                      <a:r>
                        <a:rPr lang="en-US" sz="1600" dirty="0">
                          <a:solidFill>
                            <a:schemeClr val="tx1"/>
                          </a:solidFill>
                          <a:latin typeface="Helvetica" pitchFamily="2" charset="0"/>
                        </a:rPr>
                        <a:t>Review of records to find employees missing required training</a:t>
                      </a:r>
                    </a:p>
                  </a:txBody>
                  <a:tcPr anchor="ctr"/>
                </a:tc>
                <a:tc>
                  <a:txBody>
                    <a:bodyPr/>
                    <a:lstStyle/>
                    <a:p>
                      <a:pPr algn="ctr"/>
                      <a:r>
                        <a:rPr lang="en-US" sz="1600" dirty="0">
                          <a:solidFill>
                            <a:schemeClr val="tx1"/>
                          </a:solidFill>
                          <a:latin typeface="Helvetica" pitchFamily="2" charset="0"/>
                        </a:rPr>
                        <a:t>20</a:t>
                      </a:r>
                    </a:p>
                  </a:txBody>
                  <a:tcPr anchor="ctr"/>
                </a:tc>
                <a:extLst>
                  <a:ext uri="{0D108BD9-81ED-4DB2-BD59-A6C34878D82A}">
                    <a16:rowId xmlns:a16="http://schemas.microsoft.com/office/drawing/2014/main" val="329840010"/>
                  </a:ext>
                </a:extLst>
              </a:tr>
              <a:tr h="557297">
                <a:tc>
                  <a:txBody>
                    <a:bodyPr/>
                    <a:lstStyle/>
                    <a:p>
                      <a:r>
                        <a:rPr lang="en-US" sz="1600" dirty="0">
                          <a:solidFill>
                            <a:schemeClr val="tx1"/>
                          </a:solidFill>
                          <a:latin typeface="Helvetica" pitchFamily="2" charset="0"/>
                        </a:rPr>
                        <a:t>Review of records to find employees struggling with training</a:t>
                      </a:r>
                    </a:p>
                  </a:txBody>
                  <a:tcPr anchor="ctr"/>
                </a:tc>
                <a:tc>
                  <a:txBody>
                    <a:bodyPr/>
                    <a:lstStyle/>
                    <a:p>
                      <a:pPr algn="ctr"/>
                      <a:r>
                        <a:rPr lang="en-US" sz="1600" dirty="0">
                          <a:solidFill>
                            <a:schemeClr val="tx1"/>
                          </a:solidFill>
                          <a:latin typeface="Helvetica" pitchFamily="2" charset="0"/>
                        </a:rPr>
                        <a:t>20</a:t>
                      </a:r>
                    </a:p>
                  </a:txBody>
                  <a:tcPr anchor="ctr"/>
                </a:tc>
                <a:extLst>
                  <a:ext uri="{0D108BD9-81ED-4DB2-BD59-A6C34878D82A}">
                    <a16:rowId xmlns:a16="http://schemas.microsoft.com/office/drawing/2014/main" val="317244086"/>
                  </a:ext>
                </a:extLst>
              </a:tr>
              <a:tr h="557297">
                <a:tc>
                  <a:txBody>
                    <a:bodyPr/>
                    <a:lstStyle/>
                    <a:p>
                      <a:r>
                        <a:rPr lang="en-US" sz="1600" dirty="0">
                          <a:solidFill>
                            <a:schemeClr val="tx1"/>
                          </a:solidFill>
                          <a:latin typeface="Helvetica" pitchFamily="2" charset="0"/>
                        </a:rPr>
                        <a:t>Tracking/reporting training activity for internal reporting</a:t>
                      </a:r>
                    </a:p>
                  </a:txBody>
                  <a:tcPr anchor="ctr"/>
                </a:tc>
                <a:tc>
                  <a:txBody>
                    <a:bodyPr/>
                    <a:lstStyle/>
                    <a:p>
                      <a:pPr algn="ctr"/>
                      <a:r>
                        <a:rPr lang="en-US" sz="1600" dirty="0">
                          <a:solidFill>
                            <a:schemeClr val="tx1"/>
                          </a:solidFill>
                          <a:latin typeface="Helvetica" pitchFamily="2" charset="0"/>
                        </a:rPr>
                        <a:t>24</a:t>
                      </a:r>
                    </a:p>
                  </a:txBody>
                  <a:tcPr anchor="ctr"/>
                </a:tc>
                <a:extLst>
                  <a:ext uri="{0D108BD9-81ED-4DB2-BD59-A6C34878D82A}">
                    <a16:rowId xmlns:a16="http://schemas.microsoft.com/office/drawing/2014/main" val="1608801762"/>
                  </a:ext>
                </a:extLst>
              </a:tr>
            </a:tbl>
          </a:graphicData>
        </a:graphic>
      </p:graphicFrame>
      <p:sp>
        <p:nvSpPr>
          <p:cNvPr id="5" name="Rectangle 4">
            <a:extLst>
              <a:ext uri="{FF2B5EF4-FFF2-40B4-BE49-F238E27FC236}">
                <a16:creationId xmlns:a16="http://schemas.microsoft.com/office/drawing/2014/main" id="{0CECDDE9-17B1-4A2F-8E72-53AD2E7ADFBB}"/>
              </a:ext>
            </a:extLst>
          </p:cNvPr>
          <p:cNvSpPr/>
          <p:nvPr/>
        </p:nvSpPr>
        <p:spPr>
          <a:xfrm>
            <a:off x="8292548" y="1066801"/>
            <a:ext cx="3276600" cy="2821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bIns="0" rtlCol="0" anchor="t" anchorCtr="0"/>
          <a:lstStyle/>
          <a:p>
            <a:pPr marL="0" marR="0" lvl="0" indent="0" algn="ctr" defTabSz="914377" rtl="0" eaLnBrk="1" fontAlgn="auto" latinLnBrk="0" hangingPunct="1">
              <a:lnSpc>
                <a:spcPct val="100000"/>
              </a:lnSpc>
              <a:spcBef>
                <a:spcPts val="0"/>
              </a:spcBef>
              <a:spcAft>
                <a:spcPts val="1200"/>
              </a:spcAft>
              <a:buClrTx/>
              <a:buSzTx/>
              <a:buFontTx/>
              <a:buNone/>
              <a:tabLst/>
              <a:defRPr/>
            </a:pPr>
            <a:endParaRPr kumimoji="0" lang="en-US" sz="1400" b="1" i="0" u="none" strike="noStrike" kern="1200" cap="none" spc="0" normalizeH="0" baseline="0" noProof="0" dirty="0">
              <a:ln>
                <a:noFill/>
              </a:ln>
              <a:solidFill>
                <a:schemeClr val="bg1"/>
              </a:solidFill>
              <a:effectLst/>
              <a:uLnTx/>
              <a:uFillTx/>
              <a:latin typeface="Helvetica" pitchFamily="2" charset="0"/>
            </a:endParaRPr>
          </a:p>
          <a:p>
            <a:pPr marL="0" marR="0" lvl="0" indent="0" algn="ctr" defTabSz="914377"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Helvetica" pitchFamily="2" charset="0"/>
              </a:rPr>
              <a:t>84 Hours</a:t>
            </a:r>
          </a:p>
          <a:p>
            <a:pPr marL="0" marR="0" lvl="0" indent="0" algn="ctr" defTabSz="914377" rtl="0" eaLnBrk="1" fontAlgn="auto" latinLnBrk="0" hangingPunct="1">
              <a:lnSpc>
                <a:spcPct val="100000"/>
              </a:lnSpc>
              <a:spcBef>
                <a:spcPts val="0"/>
              </a:spcBef>
              <a:spcAft>
                <a:spcPts val="120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Helvetica" pitchFamily="2" charset="0"/>
              </a:rPr>
              <a:t>$1,700 - $2,500</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schemeClr val="bg1"/>
                </a:solidFill>
                <a:effectLst/>
                <a:uLnTx/>
                <a:uFillTx/>
                <a:latin typeface="Helvetica" pitchFamily="2" charset="0"/>
              </a:rPr>
              <a:t>(annually,</a:t>
            </a:r>
            <a:r>
              <a:rPr kumimoji="0" lang="en-US" sz="2000" i="0" u="none" strike="noStrike" kern="1200" cap="none" spc="0" normalizeH="0" noProof="0" dirty="0">
                <a:ln>
                  <a:noFill/>
                </a:ln>
                <a:solidFill>
                  <a:schemeClr val="bg1"/>
                </a:solidFill>
                <a:effectLst/>
                <a:uLnTx/>
                <a:uFillTx/>
                <a:latin typeface="Helvetica" pitchFamily="2" charset="0"/>
              </a:rPr>
              <a:t> 1 facility</a:t>
            </a:r>
            <a:r>
              <a:rPr kumimoji="0" lang="en-US" sz="2000" i="0" u="none" strike="noStrike" kern="1200" cap="none" spc="0" normalizeH="0" baseline="0" noProof="0" dirty="0">
                <a:ln>
                  <a:noFill/>
                </a:ln>
                <a:solidFill>
                  <a:schemeClr val="bg1"/>
                </a:solidFill>
                <a:effectLst/>
                <a:uLnTx/>
                <a:uFillTx/>
                <a:latin typeface="Helvetica" pitchFamily="2" charset="0"/>
              </a:rPr>
              <a:t>)</a:t>
            </a:r>
          </a:p>
        </p:txBody>
      </p:sp>
      <p:sp>
        <p:nvSpPr>
          <p:cNvPr id="6" name="Rectangle 5">
            <a:extLst>
              <a:ext uri="{FF2B5EF4-FFF2-40B4-BE49-F238E27FC236}">
                <a16:creationId xmlns:a16="http://schemas.microsoft.com/office/drawing/2014/main" id="{9880E602-FA9D-465E-8F22-0CF3D1F3F6B2}"/>
              </a:ext>
            </a:extLst>
          </p:cNvPr>
          <p:cNvSpPr/>
          <p:nvPr/>
        </p:nvSpPr>
        <p:spPr>
          <a:xfrm>
            <a:off x="1752600" y="4343400"/>
            <a:ext cx="8686800" cy="22465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tlCol="0" anchor="t" anchorCtr="0"/>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Helvetica" pitchFamily="2" charset="0"/>
              </a:rPr>
              <a:t>Creating</a:t>
            </a:r>
            <a:r>
              <a:rPr kumimoji="0" lang="en-US" sz="2000" b="0" i="0" u="none" strike="noStrike" kern="1200" cap="none" spc="0" normalizeH="0" noProof="0" dirty="0">
                <a:ln>
                  <a:noFill/>
                </a:ln>
                <a:solidFill>
                  <a:schemeClr val="tx1"/>
                </a:solidFill>
                <a:effectLst/>
                <a:uLnTx/>
                <a:uFillTx/>
                <a:latin typeface="Helvetica" pitchFamily="2" charset="0"/>
              </a:rPr>
              <a:t> leadership development program</a:t>
            </a:r>
            <a:endParaRPr kumimoji="0" lang="en-US" sz="2000" b="0" i="0" u="none" strike="noStrike" kern="1200" cap="none" spc="0" normalizeH="0" baseline="0" noProof="0" dirty="0">
              <a:ln>
                <a:noFill/>
              </a:ln>
              <a:solidFill>
                <a:schemeClr val="tx1"/>
              </a:solidFill>
              <a:effectLst/>
              <a:uLnTx/>
              <a:uFillTx/>
              <a:latin typeface="Helvetica" pitchFamily="2" charset="0"/>
            </a:endParaRPr>
          </a:p>
        </p:txBody>
      </p:sp>
      <p:sp>
        <p:nvSpPr>
          <p:cNvPr id="4" name="TextBox 3">
            <a:extLst>
              <a:ext uri="{FF2B5EF4-FFF2-40B4-BE49-F238E27FC236}">
                <a16:creationId xmlns:a16="http://schemas.microsoft.com/office/drawing/2014/main" id="{60A5C723-2AC5-A611-C676-962A2A79691C}"/>
              </a:ext>
            </a:extLst>
          </p:cNvPr>
          <p:cNvSpPr txBox="1"/>
          <p:nvPr/>
        </p:nvSpPr>
        <p:spPr>
          <a:xfrm>
            <a:off x="6988466" y="5202749"/>
            <a:ext cx="3078615" cy="769441"/>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effectLst/>
                <a:uLnTx/>
                <a:uFillTx/>
                <a:latin typeface="Helvetica" pitchFamily="2" charset="0"/>
              </a:rPr>
              <a:t>=   </a:t>
            </a:r>
            <a:r>
              <a:rPr kumimoji="0" lang="en-US" sz="4400" b="1" i="0" u="none" strike="noStrike" kern="1200" cap="none" spc="0" normalizeH="0" baseline="0" noProof="0" dirty="0">
                <a:ln>
                  <a:noFill/>
                </a:ln>
                <a:effectLst/>
                <a:uLnTx/>
                <a:uFillTx/>
                <a:latin typeface="Helvetica" pitchFamily="2" charset="0"/>
              </a:rPr>
              <a:t>$20,000</a:t>
            </a:r>
          </a:p>
        </p:txBody>
      </p:sp>
      <p:pic>
        <p:nvPicPr>
          <p:cNvPr id="10" name="Picture 9" descr="A white line drawing of two people&#10;&#10;Description automatically generated">
            <a:extLst>
              <a:ext uri="{FF2B5EF4-FFF2-40B4-BE49-F238E27FC236}">
                <a16:creationId xmlns:a16="http://schemas.microsoft.com/office/drawing/2014/main" id="{9AB3E4C8-690E-1F23-5054-4CB6DE8DCECE}"/>
              </a:ext>
            </a:extLst>
          </p:cNvPr>
          <p:cNvPicPr>
            <a:picLocks noChangeAspect="1"/>
          </p:cNvPicPr>
          <p:nvPr/>
        </p:nvPicPr>
        <p:blipFill>
          <a:blip r:embed="rId2"/>
          <a:stretch>
            <a:fillRect/>
          </a:stretch>
        </p:blipFill>
        <p:spPr>
          <a:xfrm>
            <a:off x="5271247" y="4973326"/>
            <a:ext cx="1371600" cy="1371600"/>
          </a:xfrm>
          <a:prstGeom prst="rect">
            <a:avLst/>
          </a:prstGeom>
        </p:spPr>
      </p:pic>
      <p:pic>
        <p:nvPicPr>
          <p:cNvPr id="12" name="Picture 11" descr="A white line drawing of a person standing on a flag&#10;&#10;Description automatically generated">
            <a:extLst>
              <a:ext uri="{FF2B5EF4-FFF2-40B4-BE49-F238E27FC236}">
                <a16:creationId xmlns:a16="http://schemas.microsoft.com/office/drawing/2014/main" id="{2080E447-12C8-472A-4497-A906938D164E}"/>
              </a:ext>
            </a:extLst>
          </p:cNvPr>
          <p:cNvPicPr>
            <a:picLocks noChangeAspect="1"/>
          </p:cNvPicPr>
          <p:nvPr/>
        </p:nvPicPr>
        <p:blipFill>
          <a:blip r:embed="rId3"/>
          <a:stretch>
            <a:fillRect/>
          </a:stretch>
        </p:blipFill>
        <p:spPr>
          <a:xfrm>
            <a:off x="1957209" y="4973326"/>
            <a:ext cx="1371600" cy="1371600"/>
          </a:xfrm>
          <a:prstGeom prst="rect">
            <a:avLst/>
          </a:prstGeom>
        </p:spPr>
      </p:pic>
      <p:pic>
        <p:nvPicPr>
          <p:cNvPr id="14" name="Picture 13" descr="A white line drawing of a person with a megaphone&#10;&#10;Description automatically generated">
            <a:extLst>
              <a:ext uri="{FF2B5EF4-FFF2-40B4-BE49-F238E27FC236}">
                <a16:creationId xmlns:a16="http://schemas.microsoft.com/office/drawing/2014/main" id="{2728D977-E142-E20C-C00C-6AB65731F3B8}"/>
              </a:ext>
            </a:extLst>
          </p:cNvPr>
          <p:cNvPicPr>
            <a:picLocks noChangeAspect="1"/>
          </p:cNvPicPr>
          <p:nvPr/>
        </p:nvPicPr>
        <p:blipFill>
          <a:blip r:embed="rId4"/>
          <a:stretch>
            <a:fillRect/>
          </a:stretch>
        </p:blipFill>
        <p:spPr>
          <a:xfrm>
            <a:off x="3614228" y="4973326"/>
            <a:ext cx="1371600" cy="1371600"/>
          </a:xfrm>
          <a:prstGeom prst="rect">
            <a:avLst/>
          </a:prstGeom>
        </p:spPr>
      </p:pic>
    </p:spTree>
    <p:extLst>
      <p:ext uri="{BB962C8B-B14F-4D97-AF65-F5344CB8AC3E}">
        <p14:creationId xmlns:p14="http://schemas.microsoft.com/office/powerpoint/2010/main" val="276475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006770-5092-45AC-885B-78D3EC9FDCA9}"/>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69ABA6BA-853C-4895-8315-F4737EB1C97D}"/>
              </a:ext>
            </a:extLst>
          </p:cNvPr>
          <p:cNvSpPr>
            <a:spLocks noGrp="1"/>
          </p:cNvSpPr>
          <p:nvPr>
            <p:ph type="title"/>
          </p:nvPr>
        </p:nvSpPr>
        <p:spPr/>
        <p:txBody>
          <a:bodyPr/>
          <a:lstStyle/>
          <a:p>
            <a:r>
              <a:rPr lang="en-US" dirty="0"/>
              <a:t>Workforce Development – Skills &amp; Knowledge Required </a:t>
            </a:r>
          </a:p>
        </p:txBody>
      </p:sp>
      <p:sp>
        <p:nvSpPr>
          <p:cNvPr id="4" name="Content Placeholder 3">
            <a:extLst>
              <a:ext uri="{FF2B5EF4-FFF2-40B4-BE49-F238E27FC236}">
                <a16:creationId xmlns:a16="http://schemas.microsoft.com/office/drawing/2014/main" id="{5343E1B2-4BA9-4FB9-99B5-D54C1821B47A}"/>
              </a:ext>
            </a:extLst>
          </p:cNvPr>
          <p:cNvSpPr>
            <a:spLocks noGrp="1"/>
          </p:cNvSpPr>
          <p:nvPr>
            <p:ph sz="quarter" idx="11"/>
          </p:nvPr>
        </p:nvSpPr>
        <p:spPr>
          <a:xfrm>
            <a:off x="228600" y="1524000"/>
            <a:ext cx="6858000" cy="4578350"/>
          </a:xfrm>
        </p:spPr>
        <p:txBody>
          <a:bodyPr/>
          <a:lstStyle/>
          <a:p>
            <a:pPr lvl="1">
              <a:spcBef>
                <a:spcPts val="0"/>
              </a:spcBef>
              <a:spcAft>
                <a:spcPts val="1200"/>
              </a:spcAft>
            </a:pPr>
            <a:r>
              <a:rPr lang="en-US" sz="2800" dirty="0"/>
              <a:t>Process expertise</a:t>
            </a:r>
          </a:p>
          <a:p>
            <a:pPr lvl="1">
              <a:spcBef>
                <a:spcPts val="0"/>
              </a:spcBef>
              <a:spcAft>
                <a:spcPts val="1200"/>
              </a:spcAft>
            </a:pPr>
            <a:r>
              <a:rPr lang="en-US" sz="2800" dirty="0"/>
              <a:t>Adult learning strategies</a:t>
            </a:r>
          </a:p>
          <a:p>
            <a:pPr lvl="1">
              <a:spcBef>
                <a:spcPts val="0"/>
              </a:spcBef>
              <a:spcAft>
                <a:spcPts val="1200"/>
              </a:spcAft>
            </a:pPr>
            <a:r>
              <a:rPr lang="en-US" sz="2800" dirty="0"/>
              <a:t>Leadership development</a:t>
            </a:r>
          </a:p>
          <a:p>
            <a:pPr lvl="1">
              <a:spcBef>
                <a:spcPts val="0"/>
              </a:spcBef>
              <a:spcAft>
                <a:spcPts val="1200"/>
              </a:spcAft>
            </a:pPr>
            <a:r>
              <a:rPr lang="en-US" sz="2800" dirty="0"/>
              <a:t>Mentoring</a:t>
            </a:r>
          </a:p>
          <a:p>
            <a:pPr lvl="1">
              <a:spcBef>
                <a:spcPts val="0"/>
              </a:spcBef>
              <a:spcAft>
                <a:spcPts val="1200"/>
              </a:spcAft>
            </a:pPr>
            <a:r>
              <a:rPr lang="en-US" sz="2800" dirty="0"/>
              <a:t>Generational &amp; cultural differences</a:t>
            </a:r>
          </a:p>
          <a:p>
            <a:pPr lvl="1">
              <a:spcBef>
                <a:spcPts val="0"/>
              </a:spcBef>
              <a:spcAft>
                <a:spcPts val="1200"/>
              </a:spcAft>
            </a:pPr>
            <a:r>
              <a:rPr lang="en-US" sz="2800" dirty="0"/>
              <a:t>Succession planning</a:t>
            </a:r>
          </a:p>
          <a:p>
            <a:pPr lvl="1">
              <a:spcBef>
                <a:spcPts val="0"/>
              </a:spcBef>
              <a:spcAft>
                <a:spcPts val="1200"/>
              </a:spcAft>
            </a:pPr>
            <a:r>
              <a:rPr lang="en-US" sz="2800" dirty="0"/>
              <a:t>Workforce of the future</a:t>
            </a:r>
          </a:p>
        </p:txBody>
      </p:sp>
      <p:pic>
        <p:nvPicPr>
          <p:cNvPr id="6" name="Picture 5">
            <a:extLst>
              <a:ext uri="{FF2B5EF4-FFF2-40B4-BE49-F238E27FC236}">
                <a16:creationId xmlns:a16="http://schemas.microsoft.com/office/drawing/2014/main" id="{8290BE49-EF3C-C915-5686-0719892D231C}"/>
              </a:ext>
            </a:extLst>
          </p:cNvPr>
          <p:cNvPicPr>
            <a:picLocks noChangeAspect="1"/>
          </p:cNvPicPr>
          <p:nvPr/>
        </p:nvPicPr>
        <p:blipFill>
          <a:blip r:embed="rId2"/>
          <a:stretch>
            <a:fillRect/>
          </a:stretch>
        </p:blipFill>
        <p:spPr>
          <a:xfrm>
            <a:off x="7239000" y="1511300"/>
            <a:ext cx="3848100" cy="3835400"/>
          </a:xfrm>
          <a:prstGeom prst="rect">
            <a:avLst/>
          </a:prstGeom>
        </p:spPr>
      </p:pic>
    </p:spTree>
    <p:extLst>
      <p:ext uri="{BB962C8B-B14F-4D97-AF65-F5344CB8AC3E}">
        <p14:creationId xmlns:p14="http://schemas.microsoft.com/office/powerpoint/2010/main" val="1115184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ED0184-C512-471E-BBE8-B8EF919B1862}"/>
              </a:ext>
            </a:extLst>
          </p:cNvPr>
          <p:cNvSpPr>
            <a:spLocks noGrp="1"/>
          </p:cNvSpPr>
          <p:nvPr>
            <p:ph type="title"/>
          </p:nvPr>
        </p:nvSpPr>
        <p:spPr>
          <a:xfrm>
            <a:off x="2552700" y="3293444"/>
            <a:ext cx="7086600" cy="1321269"/>
          </a:xfrm>
        </p:spPr>
        <p:txBody>
          <a:bodyPr/>
          <a:lstStyle/>
          <a:p>
            <a:r>
              <a:rPr lang="en-US" dirty="0"/>
              <a:t>Recap &amp; Resources</a:t>
            </a:r>
          </a:p>
        </p:txBody>
      </p:sp>
      <p:pic>
        <p:nvPicPr>
          <p:cNvPr id="5" name="Picture 4">
            <a:extLst>
              <a:ext uri="{FF2B5EF4-FFF2-40B4-BE49-F238E27FC236}">
                <a16:creationId xmlns:a16="http://schemas.microsoft.com/office/drawing/2014/main" id="{FC3FD5A4-B066-3AE1-DCF4-D0F3A33CDB77}"/>
              </a:ext>
            </a:extLst>
          </p:cNvPr>
          <p:cNvPicPr>
            <a:picLocks noChangeAspect="1"/>
          </p:cNvPicPr>
          <p:nvPr/>
        </p:nvPicPr>
        <p:blipFill>
          <a:blip r:embed="rId2"/>
          <a:stretch>
            <a:fillRect/>
          </a:stretch>
        </p:blipFill>
        <p:spPr>
          <a:xfrm>
            <a:off x="5524500" y="2133600"/>
            <a:ext cx="1143000" cy="1143000"/>
          </a:xfrm>
          <a:prstGeom prst="rect">
            <a:avLst/>
          </a:prstGeom>
        </p:spPr>
      </p:pic>
    </p:spTree>
    <p:extLst>
      <p:ext uri="{BB962C8B-B14F-4D97-AF65-F5344CB8AC3E}">
        <p14:creationId xmlns:p14="http://schemas.microsoft.com/office/powerpoint/2010/main" val="2454442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ACBD68-FAC9-41B2-8BC2-BFD88BC387B0}"/>
              </a:ext>
            </a:extLst>
          </p:cNvPr>
          <p:cNvSpPr>
            <a:spLocks noGrp="1"/>
          </p:cNvSpPr>
          <p:nvPr>
            <p:ph type="title"/>
          </p:nvPr>
        </p:nvSpPr>
        <p:spPr/>
        <p:txBody>
          <a:bodyPr/>
          <a:lstStyle/>
          <a:p>
            <a:r>
              <a:rPr lang="en-US" dirty="0"/>
              <a:t>Make a Game Plan to Present Business Case for Resources</a:t>
            </a:r>
          </a:p>
        </p:txBody>
      </p:sp>
      <p:sp>
        <p:nvSpPr>
          <p:cNvPr id="4" name="Content Placeholder 3">
            <a:extLst>
              <a:ext uri="{FF2B5EF4-FFF2-40B4-BE49-F238E27FC236}">
                <a16:creationId xmlns:a16="http://schemas.microsoft.com/office/drawing/2014/main" id="{A82C9B4B-1333-4E7F-BE87-337C44239F8D}"/>
              </a:ext>
            </a:extLst>
          </p:cNvPr>
          <p:cNvSpPr>
            <a:spLocks noGrp="1"/>
          </p:cNvSpPr>
          <p:nvPr>
            <p:ph sz="quarter" idx="11"/>
          </p:nvPr>
        </p:nvSpPr>
        <p:spPr>
          <a:xfrm>
            <a:off x="457200" y="1295400"/>
            <a:ext cx="6400800" cy="4883150"/>
          </a:xfrm>
        </p:spPr>
        <p:txBody>
          <a:bodyPr/>
          <a:lstStyle/>
          <a:p>
            <a:pPr marL="652463" lvl="1">
              <a:spcBef>
                <a:spcPts val="0"/>
              </a:spcBef>
              <a:spcAft>
                <a:spcPts val="1200"/>
              </a:spcAft>
            </a:pPr>
            <a:r>
              <a:rPr lang="en-US" sz="1800" dirty="0"/>
              <a:t>Get other departments involved early; training is everyone’s responsibility</a:t>
            </a:r>
          </a:p>
          <a:p>
            <a:pPr marL="652463" lvl="1">
              <a:spcBef>
                <a:spcPts val="0"/>
              </a:spcBef>
              <a:spcAft>
                <a:spcPts val="1200"/>
              </a:spcAft>
            </a:pPr>
            <a:r>
              <a:rPr lang="en-US" sz="1800" dirty="0"/>
              <a:t>Educate leadership on all the steps and skill sets required; use this template to get started</a:t>
            </a:r>
          </a:p>
          <a:p>
            <a:pPr marL="652463" lvl="1">
              <a:spcBef>
                <a:spcPts val="0"/>
              </a:spcBef>
              <a:spcAft>
                <a:spcPts val="1200"/>
              </a:spcAft>
            </a:pPr>
            <a:r>
              <a:rPr lang="en-US" sz="1800" dirty="0"/>
              <a:t>Demonstrate the time each step takes</a:t>
            </a:r>
          </a:p>
          <a:p>
            <a:pPr marL="652463" lvl="1">
              <a:spcBef>
                <a:spcPts val="0"/>
              </a:spcBef>
              <a:spcAft>
                <a:spcPts val="1200"/>
              </a:spcAft>
            </a:pPr>
            <a:r>
              <a:rPr lang="en-US" sz="1800" dirty="0"/>
              <a:t>Pin a dollar amount to this time </a:t>
            </a:r>
          </a:p>
          <a:p>
            <a:pPr marL="652463" lvl="1">
              <a:spcBef>
                <a:spcPts val="0"/>
              </a:spcBef>
              <a:spcAft>
                <a:spcPts val="1200"/>
              </a:spcAft>
            </a:pPr>
            <a:r>
              <a:rPr lang="en-US" sz="1800" dirty="0"/>
              <a:t>Include force multipliers: # of employees, facilities, etc.</a:t>
            </a:r>
          </a:p>
          <a:p>
            <a:pPr marL="652463" lvl="1">
              <a:spcBef>
                <a:spcPts val="0"/>
              </a:spcBef>
              <a:spcAft>
                <a:spcPts val="1200"/>
              </a:spcAft>
            </a:pPr>
            <a:r>
              <a:rPr lang="en-US" sz="1800" dirty="0"/>
              <a:t>Include a quantitative and qualitative comparison</a:t>
            </a:r>
          </a:p>
          <a:p>
            <a:pPr marL="652463" lvl="1">
              <a:spcBef>
                <a:spcPts val="0"/>
              </a:spcBef>
              <a:spcAft>
                <a:spcPts val="1200"/>
              </a:spcAft>
            </a:pPr>
            <a:r>
              <a:rPr lang="en-US" sz="1800" dirty="0"/>
              <a:t>Outline what else you could achieve with freed-up time</a:t>
            </a:r>
          </a:p>
          <a:p>
            <a:pPr marL="971550" lvl="2" indent="-347663">
              <a:spcBef>
                <a:spcPts val="0"/>
              </a:spcBef>
              <a:spcAft>
                <a:spcPts val="1200"/>
              </a:spcAft>
            </a:pPr>
            <a:r>
              <a:rPr lang="en-US" sz="1400" dirty="0"/>
              <a:t>Work on job-specific training</a:t>
            </a:r>
          </a:p>
          <a:p>
            <a:pPr marL="971550" lvl="2" indent="-347663">
              <a:spcBef>
                <a:spcPts val="0"/>
              </a:spcBef>
              <a:spcAft>
                <a:spcPts val="1200"/>
              </a:spcAft>
            </a:pPr>
            <a:r>
              <a:rPr lang="en-US" sz="1400" dirty="0"/>
              <a:t>Develop or enhance learning plans (by role)</a:t>
            </a:r>
          </a:p>
          <a:p>
            <a:pPr marL="971550" lvl="2" indent="-347663">
              <a:spcBef>
                <a:spcPts val="0"/>
              </a:spcBef>
              <a:spcAft>
                <a:spcPts val="1200"/>
              </a:spcAft>
            </a:pPr>
            <a:r>
              <a:rPr lang="en-US" sz="1400" dirty="0"/>
              <a:t>Leadership development &amp; succession planning</a:t>
            </a:r>
          </a:p>
          <a:p>
            <a:pPr marL="971550" lvl="2" indent="-347663">
              <a:spcBef>
                <a:spcPts val="0"/>
              </a:spcBef>
              <a:spcAft>
                <a:spcPts val="1200"/>
              </a:spcAft>
            </a:pPr>
            <a:r>
              <a:rPr lang="en-US" sz="1400" dirty="0"/>
              <a:t>Culture</a:t>
            </a:r>
          </a:p>
        </p:txBody>
      </p:sp>
      <p:pic>
        <p:nvPicPr>
          <p:cNvPr id="8" name="Picture 7" descr="A yellow and blue arrows pointing to a black board&#10;&#10;Description automatically generated">
            <a:extLst>
              <a:ext uri="{FF2B5EF4-FFF2-40B4-BE49-F238E27FC236}">
                <a16:creationId xmlns:a16="http://schemas.microsoft.com/office/drawing/2014/main" id="{6EBCD443-75DD-258F-D692-5E68C9269DBE}"/>
              </a:ext>
            </a:extLst>
          </p:cNvPr>
          <p:cNvPicPr>
            <a:picLocks noChangeAspect="1"/>
          </p:cNvPicPr>
          <p:nvPr/>
        </p:nvPicPr>
        <p:blipFill>
          <a:blip r:embed="rId2"/>
          <a:stretch>
            <a:fillRect/>
          </a:stretch>
        </p:blipFill>
        <p:spPr>
          <a:xfrm>
            <a:off x="7848600" y="1447800"/>
            <a:ext cx="2959100" cy="4267200"/>
          </a:xfrm>
          <a:prstGeom prst="rect">
            <a:avLst/>
          </a:prstGeom>
        </p:spPr>
      </p:pic>
    </p:spTree>
    <p:extLst>
      <p:ext uri="{BB962C8B-B14F-4D97-AF65-F5344CB8AC3E}">
        <p14:creationId xmlns:p14="http://schemas.microsoft.com/office/powerpoint/2010/main" val="3480421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9A510E-8223-43FF-A439-969083ACC50C}"/>
              </a:ext>
            </a:extLst>
          </p:cNvPr>
          <p:cNvSpPr>
            <a:spLocks noGrp="1"/>
          </p:cNvSpPr>
          <p:nvPr>
            <p:ph type="body" sz="quarter" idx="13"/>
          </p:nvPr>
        </p:nvSpPr>
        <p:spPr>
          <a:xfrm>
            <a:off x="3556180" y="3686135"/>
            <a:ext cx="5079640" cy="702000"/>
          </a:xfrm>
        </p:spPr>
        <p:txBody>
          <a:bodyPr>
            <a:normAutofit fontScale="92500"/>
          </a:bodyPr>
          <a:lstStyle/>
          <a:p>
            <a:pPr>
              <a:lnSpc>
                <a:spcPts val="5000"/>
              </a:lnSpc>
            </a:pPr>
            <a:r>
              <a:rPr lang="en-US" b="0" dirty="0">
                <a:solidFill>
                  <a:schemeClr val="accent1"/>
                </a:solidFill>
              </a:rPr>
              <a:t>Cost of training not captured on budget line items</a:t>
            </a:r>
          </a:p>
        </p:txBody>
      </p:sp>
      <p:sp>
        <p:nvSpPr>
          <p:cNvPr id="4" name="Rectangle 3">
            <a:extLst>
              <a:ext uri="{FF2B5EF4-FFF2-40B4-BE49-F238E27FC236}">
                <a16:creationId xmlns:a16="http://schemas.microsoft.com/office/drawing/2014/main" id="{E4C84B0A-0E9C-4E61-8E62-BEB62F951230}"/>
              </a:ext>
            </a:extLst>
          </p:cNvPr>
          <p:cNvSpPr/>
          <p:nvPr/>
        </p:nvSpPr>
        <p:spPr>
          <a:xfrm>
            <a:off x="2870597" y="1981200"/>
            <a:ext cx="6450805" cy="1938992"/>
          </a:xfrm>
          <a:prstGeom prst="rect">
            <a:avLst/>
          </a:prstGeom>
        </p:spPr>
        <p:txBody>
          <a:bodyPr wrap="none">
            <a:spAutoFit/>
          </a:bodyPr>
          <a:lstStyle/>
          <a:p>
            <a:r>
              <a:rPr lang="en-US" sz="12000" b="1" spc="-150" dirty="0">
                <a:solidFill>
                  <a:schemeClr val="bg1"/>
                </a:solidFill>
                <a:latin typeface="Helvetica" pitchFamily="2" charset="0"/>
              </a:rPr>
              <a:t>$158,050</a:t>
            </a:r>
          </a:p>
        </p:txBody>
      </p:sp>
    </p:spTree>
    <p:extLst>
      <p:ext uri="{BB962C8B-B14F-4D97-AF65-F5344CB8AC3E}">
        <p14:creationId xmlns:p14="http://schemas.microsoft.com/office/powerpoint/2010/main" val="189206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87D247-23FB-4725-A78D-459A63BC72FA}"/>
              </a:ext>
            </a:extLst>
          </p:cNvPr>
          <p:cNvSpPr>
            <a:spLocks noGrp="1"/>
          </p:cNvSpPr>
          <p:nvPr>
            <p:ph type="title"/>
          </p:nvPr>
        </p:nvSpPr>
        <p:spPr/>
        <p:txBody>
          <a:bodyPr/>
          <a:lstStyle/>
          <a:p>
            <a:r>
              <a:rPr lang="en-US"/>
              <a:t>Recap of the Hats to Wear</a:t>
            </a:r>
            <a:endParaRPr lang="en-US" dirty="0"/>
          </a:p>
        </p:txBody>
      </p:sp>
      <p:sp>
        <p:nvSpPr>
          <p:cNvPr id="4" name="TextBox 3">
            <a:extLst>
              <a:ext uri="{FF2B5EF4-FFF2-40B4-BE49-F238E27FC236}">
                <a16:creationId xmlns:a16="http://schemas.microsoft.com/office/drawing/2014/main" id="{72DD5C94-3056-4892-976E-232C7E47D35E}"/>
              </a:ext>
            </a:extLst>
          </p:cNvPr>
          <p:cNvSpPr txBox="1"/>
          <p:nvPr/>
        </p:nvSpPr>
        <p:spPr>
          <a:xfrm>
            <a:off x="457200" y="1154782"/>
            <a:ext cx="11734800" cy="4712618"/>
          </a:xfrm>
          <a:prstGeom prst="rect">
            <a:avLst/>
          </a:prstGeom>
          <a:noFill/>
        </p:spPr>
        <p:txBody>
          <a:bodyPr wrap="square" lIns="0" tIns="0" rIns="0" bIns="0" numCol="2" spcCol="457200" rtlCol="0">
            <a:noAutofit/>
          </a:bodyPr>
          <a:lstStyle/>
          <a:p>
            <a:pPr marL="742939" lvl="1" indent="-285750">
              <a:spcAft>
                <a:spcPts val="1200"/>
              </a:spcAft>
              <a:buClr>
                <a:schemeClr val="accent1"/>
              </a:buClr>
              <a:buSzPct val="110000"/>
              <a:buFont typeface="Arial" panose="020B0604020202020204" pitchFamily="34" charset="0"/>
              <a:buChar char="•"/>
            </a:pPr>
            <a:r>
              <a:rPr lang="en-US" sz="2000" dirty="0">
                <a:solidFill>
                  <a:schemeClr val="bg2"/>
                </a:solidFill>
                <a:latin typeface="Helvetica" pitchFamily="2" charset="0"/>
              </a:rPr>
              <a:t>Subject matter expertise – wide range</a:t>
            </a:r>
            <a:br>
              <a:rPr lang="en-US" sz="2000" dirty="0">
                <a:solidFill>
                  <a:schemeClr val="bg2"/>
                </a:solidFill>
                <a:latin typeface="Helvetica" pitchFamily="2" charset="0"/>
              </a:rPr>
            </a:br>
            <a:r>
              <a:rPr lang="en-US" sz="2000" dirty="0">
                <a:solidFill>
                  <a:schemeClr val="bg2"/>
                </a:solidFill>
                <a:latin typeface="Helvetica" pitchFamily="2" charset="0"/>
              </a:rPr>
              <a:t> of topics</a:t>
            </a:r>
          </a:p>
          <a:p>
            <a:pPr marL="742939" lvl="1" indent="-285750">
              <a:spcAft>
                <a:spcPts val="1200"/>
              </a:spcAft>
              <a:buClr>
                <a:schemeClr val="accent1"/>
              </a:buClr>
              <a:buSzPct val="110000"/>
              <a:buFont typeface="Arial" panose="020B0604020202020204" pitchFamily="34" charset="0"/>
              <a:buChar char="•"/>
            </a:pPr>
            <a:r>
              <a:rPr lang="en-US" sz="2000" dirty="0">
                <a:solidFill>
                  <a:schemeClr val="bg2"/>
                </a:solidFill>
                <a:latin typeface="Helvetica" pitchFamily="2" charset="0"/>
              </a:rPr>
              <a:t>Adult learning science</a:t>
            </a:r>
          </a:p>
          <a:p>
            <a:pPr marL="742939" lvl="1" indent="-285750">
              <a:spcAft>
                <a:spcPts val="1200"/>
              </a:spcAft>
              <a:buClr>
                <a:schemeClr val="accent1"/>
              </a:buClr>
              <a:buSzPct val="110000"/>
              <a:buFont typeface="Arial" panose="020B0604020202020204" pitchFamily="34" charset="0"/>
              <a:buChar char="•"/>
            </a:pPr>
            <a:r>
              <a:rPr lang="en-US" sz="2000" dirty="0">
                <a:solidFill>
                  <a:schemeClr val="bg2"/>
                </a:solidFill>
                <a:latin typeface="Helvetica" pitchFamily="2" charset="0"/>
              </a:rPr>
              <a:t>Photography, photo editing</a:t>
            </a:r>
          </a:p>
          <a:p>
            <a:pPr marL="742939" lvl="1" indent="-285750">
              <a:spcAft>
                <a:spcPts val="1200"/>
              </a:spcAft>
              <a:buClr>
                <a:schemeClr val="accent1"/>
              </a:buClr>
              <a:buSzPct val="110000"/>
              <a:buFont typeface="Arial" panose="020B0604020202020204" pitchFamily="34" charset="0"/>
              <a:buChar char="•"/>
            </a:pPr>
            <a:r>
              <a:rPr lang="en-US" sz="2000" dirty="0">
                <a:solidFill>
                  <a:schemeClr val="bg2"/>
                </a:solidFill>
                <a:latin typeface="Helvetica" pitchFamily="2" charset="0"/>
              </a:rPr>
              <a:t>Videography, video editing</a:t>
            </a:r>
          </a:p>
          <a:p>
            <a:pPr marL="742939" lvl="1" indent="-285750">
              <a:spcAft>
                <a:spcPts val="1200"/>
              </a:spcAft>
              <a:buClr>
                <a:schemeClr val="accent1"/>
              </a:buClr>
              <a:buSzPct val="110000"/>
              <a:buFont typeface="Arial" panose="020B0604020202020204" pitchFamily="34" charset="0"/>
              <a:buChar char="•"/>
            </a:pPr>
            <a:r>
              <a:rPr lang="en-US" sz="2000" dirty="0">
                <a:solidFill>
                  <a:schemeClr val="bg2"/>
                </a:solidFill>
                <a:latin typeface="Helvetica" pitchFamily="2" charset="0"/>
              </a:rPr>
              <a:t>Graphic design</a:t>
            </a:r>
          </a:p>
          <a:p>
            <a:pPr marL="742939" lvl="1" indent="-285750">
              <a:spcAft>
                <a:spcPts val="1200"/>
              </a:spcAft>
              <a:buClr>
                <a:schemeClr val="accent1"/>
              </a:buClr>
              <a:buSzPct val="110000"/>
              <a:buFont typeface="Arial" panose="020B0604020202020204" pitchFamily="34" charset="0"/>
              <a:buChar char="•"/>
            </a:pPr>
            <a:r>
              <a:rPr lang="en-US" sz="2000" dirty="0">
                <a:solidFill>
                  <a:schemeClr val="bg2"/>
                </a:solidFill>
                <a:latin typeface="Helvetica" pitchFamily="2" charset="0"/>
              </a:rPr>
              <a:t>Voiceover, audio editing</a:t>
            </a:r>
          </a:p>
          <a:p>
            <a:pPr marL="742939" lvl="1" indent="-285750">
              <a:spcAft>
                <a:spcPts val="1200"/>
              </a:spcAft>
              <a:buClr>
                <a:schemeClr val="accent1"/>
              </a:buClr>
              <a:buSzPct val="110000"/>
              <a:buFont typeface="Arial" panose="020B0604020202020204" pitchFamily="34" charset="0"/>
              <a:buChar char="•"/>
            </a:pPr>
            <a:r>
              <a:rPr lang="en-US" sz="2000" dirty="0">
                <a:solidFill>
                  <a:schemeClr val="bg2"/>
                </a:solidFill>
                <a:latin typeface="Helvetica" pitchFamily="2" charset="0"/>
              </a:rPr>
              <a:t>Regulatory code and content requirements</a:t>
            </a:r>
          </a:p>
          <a:p>
            <a:pPr marL="742939" lvl="1" indent="-285750">
              <a:spcAft>
                <a:spcPts val="1200"/>
              </a:spcAft>
              <a:buClr>
                <a:schemeClr val="accent1"/>
              </a:buClr>
              <a:buSzPct val="110000"/>
              <a:buFont typeface="Arial" panose="020B0604020202020204" pitchFamily="34" charset="0"/>
              <a:buChar char="•"/>
            </a:pPr>
            <a:r>
              <a:rPr lang="en-US" sz="2000" dirty="0">
                <a:solidFill>
                  <a:schemeClr val="bg2"/>
                </a:solidFill>
                <a:latin typeface="Helvetica" pitchFamily="2" charset="0"/>
              </a:rPr>
              <a:t>Teaching skills</a:t>
            </a:r>
          </a:p>
          <a:p>
            <a:pPr marL="742939" lvl="1" indent="-285750">
              <a:spcAft>
                <a:spcPts val="1200"/>
              </a:spcAft>
              <a:buClr>
                <a:schemeClr val="accent1"/>
              </a:buClr>
              <a:buSzPct val="110000"/>
              <a:buFont typeface="Arial" panose="020B0604020202020204" pitchFamily="34" charset="0"/>
              <a:buChar char="•"/>
            </a:pPr>
            <a:r>
              <a:rPr lang="en-US" sz="2000" dirty="0">
                <a:solidFill>
                  <a:schemeClr val="bg2"/>
                </a:solidFill>
                <a:latin typeface="Helvetica" pitchFamily="2" charset="0"/>
              </a:rPr>
              <a:t>Soft skills</a:t>
            </a:r>
          </a:p>
          <a:p>
            <a:pPr marL="742939" lvl="1" indent="-285750">
              <a:spcAft>
                <a:spcPts val="1200"/>
              </a:spcAft>
              <a:buClr>
                <a:schemeClr val="accent1"/>
              </a:buClr>
              <a:buSzPct val="110000"/>
              <a:buFont typeface="Arial" panose="020B0604020202020204" pitchFamily="34" charset="0"/>
              <a:buChar char="•"/>
            </a:pPr>
            <a:r>
              <a:rPr lang="en-US" sz="2000" dirty="0">
                <a:solidFill>
                  <a:schemeClr val="bg2"/>
                </a:solidFill>
                <a:latin typeface="Helvetica" pitchFamily="2" charset="0"/>
              </a:rPr>
              <a:t>Audio/visual &amp; technology expertise</a:t>
            </a:r>
          </a:p>
          <a:p>
            <a:pPr marL="742939" lvl="1" indent="-285750">
              <a:spcAft>
                <a:spcPts val="1200"/>
              </a:spcAft>
              <a:buClr>
                <a:schemeClr val="accent1"/>
              </a:buClr>
              <a:buSzPct val="110000"/>
              <a:buFont typeface="Arial" panose="020B0604020202020204" pitchFamily="34" charset="0"/>
              <a:buChar char="•"/>
            </a:pPr>
            <a:r>
              <a:rPr lang="en-US" sz="2000" dirty="0">
                <a:solidFill>
                  <a:schemeClr val="bg2"/>
                </a:solidFill>
                <a:latin typeface="Helvetica" pitchFamily="2" charset="0"/>
              </a:rPr>
              <a:t>Data entry (error free)</a:t>
            </a:r>
          </a:p>
          <a:p>
            <a:pPr marL="742939" lvl="1" indent="-285750">
              <a:spcAft>
                <a:spcPts val="1200"/>
              </a:spcAft>
              <a:buClr>
                <a:schemeClr val="accent1"/>
              </a:buClr>
              <a:buSzPct val="110000"/>
              <a:buFont typeface="Arial" panose="020B0604020202020204" pitchFamily="34" charset="0"/>
              <a:buChar char="•"/>
            </a:pPr>
            <a:r>
              <a:rPr lang="en-US" sz="2000" dirty="0">
                <a:solidFill>
                  <a:schemeClr val="bg2"/>
                </a:solidFill>
                <a:latin typeface="Helvetica" pitchFamily="2" charset="0"/>
              </a:rPr>
              <a:t>Grading (error free)</a:t>
            </a:r>
          </a:p>
          <a:p>
            <a:pPr marL="742939" lvl="1" indent="-285750">
              <a:spcAft>
                <a:spcPts val="1200"/>
              </a:spcAft>
              <a:buClr>
                <a:schemeClr val="accent1"/>
              </a:buClr>
              <a:buSzPct val="110000"/>
              <a:buFont typeface="Arial" panose="020B0604020202020204" pitchFamily="34" charset="0"/>
              <a:buChar char="•"/>
            </a:pPr>
            <a:r>
              <a:rPr lang="en-US" sz="2000" dirty="0">
                <a:solidFill>
                  <a:schemeClr val="bg2"/>
                </a:solidFill>
                <a:latin typeface="Helvetica" pitchFamily="2" charset="0"/>
              </a:rPr>
              <a:t>Process expertise</a:t>
            </a:r>
          </a:p>
          <a:p>
            <a:pPr marL="742939" lvl="1" indent="-285750">
              <a:spcAft>
                <a:spcPts val="1200"/>
              </a:spcAft>
              <a:buClr>
                <a:schemeClr val="accent1"/>
              </a:buClr>
              <a:buSzPct val="110000"/>
              <a:buFont typeface="Arial" panose="020B0604020202020204" pitchFamily="34" charset="0"/>
              <a:buChar char="•"/>
            </a:pPr>
            <a:r>
              <a:rPr lang="en-US" sz="2000" dirty="0">
                <a:solidFill>
                  <a:schemeClr val="bg2"/>
                </a:solidFill>
                <a:latin typeface="Helvetica" pitchFamily="2" charset="0"/>
              </a:rPr>
              <a:t>Records research</a:t>
            </a:r>
          </a:p>
          <a:p>
            <a:pPr marL="742939" lvl="1" indent="-285750">
              <a:spcAft>
                <a:spcPts val="1200"/>
              </a:spcAft>
              <a:buClr>
                <a:schemeClr val="accent1"/>
              </a:buClr>
              <a:buSzPct val="110000"/>
              <a:buFont typeface="Arial" panose="020B0604020202020204" pitchFamily="34" charset="0"/>
              <a:buChar char="•"/>
            </a:pPr>
            <a:r>
              <a:rPr lang="en-US" sz="2000" dirty="0">
                <a:solidFill>
                  <a:schemeClr val="bg2"/>
                </a:solidFill>
                <a:latin typeface="Helvetica" pitchFamily="2" charset="0"/>
              </a:rPr>
              <a:t>Patience, extreme patience</a:t>
            </a:r>
          </a:p>
          <a:p>
            <a:pPr marL="742939" lvl="1" indent="-285750">
              <a:spcAft>
                <a:spcPts val="1200"/>
              </a:spcAft>
              <a:buClr>
                <a:schemeClr val="accent1"/>
              </a:buClr>
              <a:buSzPct val="110000"/>
              <a:buFont typeface="Arial" panose="020B0604020202020204" pitchFamily="34" charset="0"/>
              <a:buChar char="•"/>
            </a:pPr>
            <a:r>
              <a:rPr lang="en-US" sz="2000" dirty="0">
                <a:solidFill>
                  <a:schemeClr val="bg2"/>
                </a:solidFill>
                <a:latin typeface="Helvetica" pitchFamily="2" charset="0"/>
              </a:rPr>
              <a:t>Adult learning strategies</a:t>
            </a:r>
          </a:p>
          <a:p>
            <a:pPr marL="742939" lvl="1" indent="-285750">
              <a:spcAft>
                <a:spcPts val="1200"/>
              </a:spcAft>
              <a:buClr>
                <a:schemeClr val="accent1"/>
              </a:buClr>
              <a:buSzPct val="110000"/>
              <a:buFont typeface="Arial" panose="020B0604020202020204" pitchFamily="34" charset="0"/>
              <a:buChar char="•"/>
            </a:pPr>
            <a:r>
              <a:rPr lang="en-US" sz="2000" dirty="0">
                <a:solidFill>
                  <a:schemeClr val="bg2"/>
                </a:solidFill>
                <a:latin typeface="Helvetica" pitchFamily="2" charset="0"/>
              </a:rPr>
              <a:t>Leadership development</a:t>
            </a:r>
          </a:p>
          <a:p>
            <a:pPr marL="742939" lvl="1" indent="-285750">
              <a:spcAft>
                <a:spcPts val="1200"/>
              </a:spcAft>
              <a:buClr>
                <a:schemeClr val="accent1"/>
              </a:buClr>
              <a:buSzPct val="110000"/>
              <a:buFont typeface="Arial" panose="020B0604020202020204" pitchFamily="34" charset="0"/>
              <a:buChar char="•"/>
            </a:pPr>
            <a:r>
              <a:rPr lang="en-US" sz="2000" dirty="0">
                <a:solidFill>
                  <a:schemeClr val="bg2"/>
                </a:solidFill>
                <a:latin typeface="Helvetica" pitchFamily="2" charset="0"/>
              </a:rPr>
              <a:t>Mentoring</a:t>
            </a:r>
          </a:p>
          <a:p>
            <a:pPr marL="742939" lvl="1" indent="-285750">
              <a:spcAft>
                <a:spcPts val="1200"/>
              </a:spcAft>
              <a:buClr>
                <a:schemeClr val="accent1"/>
              </a:buClr>
              <a:buSzPct val="110000"/>
              <a:buFont typeface="Arial" panose="020B0604020202020204" pitchFamily="34" charset="0"/>
              <a:buChar char="•"/>
            </a:pPr>
            <a:r>
              <a:rPr lang="en-US" sz="2000" dirty="0">
                <a:solidFill>
                  <a:schemeClr val="bg2"/>
                </a:solidFill>
                <a:latin typeface="Helvetica" pitchFamily="2" charset="0"/>
              </a:rPr>
              <a:t>Generational &amp; cultural differences</a:t>
            </a:r>
          </a:p>
          <a:p>
            <a:pPr marL="742939" lvl="1" indent="-285750">
              <a:spcAft>
                <a:spcPts val="1200"/>
              </a:spcAft>
              <a:buClr>
                <a:schemeClr val="accent1"/>
              </a:buClr>
              <a:buSzPct val="110000"/>
              <a:buFont typeface="Arial" panose="020B0604020202020204" pitchFamily="34" charset="0"/>
              <a:buChar char="•"/>
            </a:pPr>
            <a:r>
              <a:rPr lang="en-US" sz="2000" dirty="0">
                <a:solidFill>
                  <a:schemeClr val="bg2"/>
                </a:solidFill>
                <a:latin typeface="Helvetica" pitchFamily="2" charset="0"/>
              </a:rPr>
              <a:t>Succession planning</a:t>
            </a:r>
          </a:p>
          <a:p>
            <a:pPr marL="742939" lvl="1" indent="-285750">
              <a:spcAft>
                <a:spcPts val="1200"/>
              </a:spcAft>
              <a:buClr>
                <a:schemeClr val="accent1"/>
              </a:buClr>
              <a:buSzPct val="110000"/>
              <a:buFont typeface="Arial" panose="020B0604020202020204" pitchFamily="34" charset="0"/>
              <a:buChar char="•"/>
            </a:pPr>
            <a:r>
              <a:rPr lang="en-US" sz="2000" dirty="0">
                <a:solidFill>
                  <a:schemeClr val="bg2"/>
                </a:solidFill>
                <a:latin typeface="Helvetica" pitchFamily="2" charset="0"/>
              </a:rPr>
              <a:t>Workforce of the future</a:t>
            </a:r>
            <a:endParaRPr lang="en-US" sz="2000" dirty="0">
              <a:latin typeface="Helvetica" pitchFamily="2" charset="0"/>
            </a:endParaRPr>
          </a:p>
        </p:txBody>
      </p:sp>
    </p:spTree>
    <p:extLst>
      <p:ext uri="{BB962C8B-B14F-4D97-AF65-F5344CB8AC3E}">
        <p14:creationId xmlns:p14="http://schemas.microsoft.com/office/powerpoint/2010/main" val="2431681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09B9-9757-8B41-8AD5-D60FD14DBB9E}"/>
              </a:ext>
            </a:extLst>
          </p:cNvPr>
          <p:cNvSpPr>
            <a:spLocks noGrp="1"/>
          </p:cNvSpPr>
          <p:nvPr>
            <p:ph type="title"/>
          </p:nvPr>
        </p:nvSpPr>
        <p:spPr/>
        <p:txBody>
          <a:bodyPr/>
          <a:lstStyle/>
          <a:p>
            <a:r>
              <a:rPr lang="en-US" dirty="0"/>
              <a:t>Boost Your Training Programs with Intertek Alchemy</a:t>
            </a:r>
          </a:p>
        </p:txBody>
      </p:sp>
      <p:pic>
        <p:nvPicPr>
          <p:cNvPr id="4" name="Picture 3">
            <a:extLst>
              <a:ext uri="{FF2B5EF4-FFF2-40B4-BE49-F238E27FC236}">
                <a16:creationId xmlns:a16="http://schemas.microsoft.com/office/drawing/2014/main" id="{B1175FAD-F018-F146-A0DA-3BC0C842323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420176" y="1297293"/>
            <a:ext cx="3163265" cy="2109227"/>
          </a:xfrm>
          <a:prstGeom prst="rect">
            <a:avLst/>
          </a:prstGeom>
          <a:ln w="12700">
            <a:noFill/>
          </a:ln>
        </p:spPr>
      </p:pic>
      <p:pic>
        <p:nvPicPr>
          <p:cNvPr id="3" name="Picture 2">
            <a:extLst>
              <a:ext uri="{FF2B5EF4-FFF2-40B4-BE49-F238E27FC236}">
                <a16:creationId xmlns:a16="http://schemas.microsoft.com/office/drawing/2014/main" id="{A4F9D5D7-45B3-4342-B08E-A2E3655B2CC4}"/>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27974" y="1297293"/>
            <a:ext cx="3164407" cy="21092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FSI Consultants">
            <a:extLst>
              <a:ext uri="{FF2B5EF4-FFF2-40B4-BE49-F238E27FC236}">
                <a16:creationId xmlns:a16="http://schemas.microsoft.com/office/drawing/2014/main" id="{20494179-DB6B-514A-917F-BDFCD87D0EE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flipH="1">
            <a:off x="8111236" y="1297293"/>
            <a:ext cx="3352793" cy="210922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44FBFBB-0385-0F4F-AE5C-C73A758204D4}"/>
              </a:ext>
            </a:extLst>
          </p:cNvPr>
          <p:cNvSpPr txBox="1"/>
          <p:nvPr/>
        </p:nvSpPr>
        <p:spPr>
          <a:xfrm>
            <a:off x="727973" y="3657600"/>
            <a:ext cx="3164408" cy="1486797"/>
          </a:xfrm>
          <a:prstGeom prst="rect">
            <a:avLst/>
          </a:prstGeom>
        </p:spPr>
        <p:txBody>
          <a:bodyPr vert="horz" wrap="square" lIns="0" tIns="0" rIns="0" bIns="0" rtlCol="0">
            <a:noAutofit/>
          </a:bodyPr>
          <a:lstStyle/>
          <a:p>
            <a:pPr marL="8466" defTabSz="1219108">
              <a:spcAft>
                <a:spcPts val="1200"/>
              </a:spcAft>
              <a:buClr>
                <a:srgbClr val="61A60E"/>
              </a:buClr>
              <a:buSzPct val="110000"/>
              <a:defRPr/>
            </a:pPr>
            <a:r>
              <a:rPr lang="en-US" sz="2000" b="1" dirty="0">
                <a:solidFill>
                  <a:schemeClr val="accent2"/>
                </a:solidFill>
                <a:latin typeface="Helvetica" pitchFamily="2" charset="0"/>
              </a:rPr>
              <a:t>Training</a:t>
            </a:r>
          </a:p>
          <a:p>
            <a:pPr marL="311135" indent="-156625" defTabSz="1219108">
              <a:spcAft>
                <a:spcPts val="800"/>
              </a:spcAft>
              <a:buClr>
                <a:srgbClr val="FFC700"/>
              </a:buClr>
              <a:buSzPct val="110000"/>
              <a:buFont typeface="Arial" panose="020B0604020202020204" pitchFamily="34" charset="0"/>
              <a:buChar char="•"/>
              <a:defRPr/>
            </a:pPr>
            <a:r>
              <a:rPr lang="en-US" sz="1400" dirty="0">
                <a:solidFill>
                  <a:srgbClr val="130C0E"/>
                </a:solidFill>
                <a:latin typeface="Helvetica" pitchFamily="2" charset="0"/>
              </a:rPr>
              <a:t>Hundreds of multi-lingual courses</a:t>
            </a:r>
          </a:p>
          <a:p>
            <a:pPr marL="311135" indent="-156625" defTabSz="1219108">
              <a:spcAft>
                <a:spcPts val="800"/>
              </a:spcAft>
              <a:buClr>
                <a:srgbClr val="FFC700"/>
              </a:buClr>
              <a:buSzPct val="110000"/>
              <a:buFont typeface="Arial" panose="020B0604020202020204" pitchFamily="34" charset="0"/>
              <a:buChar char="•"/>
              <a:defRPr/>
            </a:pPr>
            <a:r>
              <a:rPr lang="en-US" sz="1400" dirty="0">
                <a:solidFill>
                  <a:srgbClr val="130C0E"/>
                </a:solidFill>
                <a:latin typeface="Helvetica" pitchFamily="2" charset="0"/>
              </a:rPr>
              <a:t>Flexible platform: eLearning, group training, and OJT</a:t>
            </a:r>
          </a:p>
          <a:p>
            <a:pPr marL="311135" indent="-156625" defTabSz="1219108">
              <a:spcAft>
                <a:spcPts val="800"/>
              </a:spcAft>
              <a:buClr>
                <a:srgbClr val="FFC700"/>
              </a:buClr>
              <a:buSzPct val="110000"/>
              <a:buFont typeface="Arial" panose="020B0604020202020204" pitchFamily="34" charset="0"/>
              <a:buChar char="•"/>
              <a:defRPr/>
            </a:pPr>
            <a:r>
              <a:rPr lang="en-US" sz="1400" dirty="0">
                <a:solidFill>
                  <a:srgbClr val="130C0E"/>
                </a:solidFill>
                <a:latin typeface="Helvetica" pitchFamily="2" charset="0"/>
              </a:rPr>
              <a:t>Easily customizable content</a:t>
            </a:r>
            <a:endParaRPr lang="en-US" sz="2400" dirty="0">
              <a:solidFill>
                <a:srgbClr val="130C0E"/>
              </a:solidFill>
              <a:latin typeface="Helvetica" pitchFamily="2" charset="0"/>
            </a:endParaRPr>
          </a:p>
        </p:txBody>
      </p:sp>
      <p:sp>
        <p:nvSpPr>
          <p:cNvPr id="10" name="TextBox 9">
            <a:extLst>
              <a:ext uri="{FF2B5EF4-FFF2-40B4-BE49-F238E27FC236}">
                <a16:creationId xmlns:a16="http://schemas.microsoft.com/office/drawing/2014/main" id="{3DD61B1D-8A18-0148-AF43-0838F55B5AEF}"/>
              </a:ext>
            </a:extLst>
          </p:cNvPr>
          <p:cNvSpPr txBox="1"/>
          <p:nvPr/>
        </p:nvSpPr>
        <p:spPr>
          <a:xfrm>
            <a:off x="4419603" y="3657600"/>
            <a:ext cx="3164408" cy="1486797"/>
          </a:xfrm>
          <a:prstGeom prst="rect">
            <a:avLst/>
          </a:prstGeom>
        </p:spPr>
        <p:txBody>
          <a:bodyPr vert="horz" wrap="square" lIns="0" tIns="0" rIns="0" bIns="0" rtlCol="0">
            <a:noAutofit/>
          </a:bodyPr>
          <a:lstStyle/>
          <a:p>
            <a:pPr marL="8466" defTabSz="1219108">
              <a:spcAft>
                <a:spcPts val="1200"/>
              </a:spcAft>
              <a:buClr>
                <a:srgbClr val="61A60E"/>
              </a:buClr>
              <a:buSzPct val="110000"/>
              <a:defRPr/>
            </a:pPr>
            <a:r>
              <a:rPr lang="en-US" sz="2000" b="1" dirty="0">
                <a:solidFill>
                  <a:schemeClr val="accent2"/>
                </a:solidFill>
                <a:latin typeface="Helvetica" pitchFamily="2" charset="0"/>
              </a:rPr>
              <a:t>Reinforcement</a:t>
            </a:r>
          </a:p>
          <a:p>
            <a:pPr marL="311135" indent="-156625" defTabSz="1219108">
              <a:spcAft>
                <a:spcPts val="800"/>
              </a:spcAft>
              <a:buClr>
                <a:srgbClr val="FFC700"/>
              </a:buClr>
              <a:buSzPct val="110000"/>
              <a:buFont typeface="Arial" panose="020B0604020202020204" pitchFamily="34" charset="0"/>
              <a:buChar char="•"/>
              <a:defRPr/>
            </a:pPr>
            <a:r>
              <a:rPr lang="en-US" sz="1400" dirty="0">
                <a:solidFill>
                  <a:srgbClr val="130C0E"/>
                </a:solidFill>
                <a:latin typeface="Helvetica" pitchFamily="2" charset="0"/>
              </a:rPr>
              <a:t>App for on-the-floor observations</a:t>
            </a:r>
          </a:p>
          <a:p>
            <a:pPr marL="311135" indent="-156625" defTabSz="1219108">
              <a:spcAft>
                <a:spcPts val="800"/>
              </a:spcAft>
              <a:buClr>
                <a:srgbClr val="FFC700"/>
              </a:buClr>
              <a:buSzPct val="110000"/>
              <a:buFont typeface="Arial" panose="020B0604020202020204" pitchFamily="34" charset="0"/>
              <a:buChar char="•"/>
              <a:defRPr/>
            </a:pPr>
            <a:r>
              <a:rPr lang="en-US" sz="1400" dirty="0">
                <a:solidFill>
                  <a:srgbClr val="130C0E"/>
                </a:solidFill>
                <a:latin typeface="Helvetica" pitchFamily="2" charset="0"/>
              </a:rPr>
              <a:t>Training-coordinated signage</a:t>
            </a:r>
          </a:p>
          <a:p>
            <a:pPr marL="311135" indent="-156625" defTabSz="1219108">
              <a:spcAft>
                <a:spcPts val="800"/>
              </a:spcAft>
              <a:buClr>
                <a:srgbClr val="FFC700"/>
              </a:buClr>
              <a:buSzPct val="110000"/>
              <a:buFont typeface="Arial" panose="020B0604020202020204" pitchFamily="34" charset="0"/>
              <a:buChar char="•"/>
              <a:defRPr/>
            </a:pPr>
            <a:r>
              <a:rPr lang="en-US" sz="1400" dirty="0">
                <a:solidFill>
                  <a:srgbClr val="130C0E"/>
                </a:solidFill>
                <a:latin typeface="Helvetica" pitchFamily="2" charset="0"/>
              </a:rPr>
              <a:t>Supervisor guides for consistency</a:t>
            </a:r>
            <a:endParaRPr lang="en-US" sz="2400" dirty="0">
              <a:solidFill>
                <a:srgbClr val="130C0E"/>
              </a:solidFill>
              <a:latin typeface="Helvetica" pitchFamily="2" charset="0"/>
            </a:endParaRPr>
          </a:p>
        </p:txBody>
      </p:sp>
      <p:sp>
        <p:nvSpPr>
          <p:cNvPr id="11" name="TextBox 10">
            <a:extLst>
              <a:ext uri="{FF2B5EF4-FFF2-40B4-BE49-F238E27FC236}">
                <a16:creationId xmlns:a16="http://schemas.microsoft.com/office/drawing/2014/main" id="{24010175-7DFB-F847-84A8-7F99B1CE6354}"/>
              </a:ext>
            </a:extLst>
          </p:cNvPr>
          <p:cNvSpPr txBox="1"/>
          <p:nvPr/>
        </p:nvSpPr>
        <p:spPr>
          <a:xfrm>
            <a:off x="8111232" y="3657600"/>
            <a:ext cx="3164408" cy="1486797"/>
          </a:xfrm>
          <a:prstGeom prst="rect">
            <a:avLst/>
          </a:prstGeom>
        </p:spPr>
        <p:txBody>
          <a:bodyPr vert="horz" wrap="square" lIns="0" tIns="0" rIns="0" bIns="0" rtlCol="0">
            <a:noAutofit/>
          </a:bodyPr>
          <a:lstStyle/>
          <a:p>
            <a:pPr marL="8466" defTabSz="1219108">
              <a:spcAft>
                <a:spcPts val="1200"/>
              </a:spcAft>
              <a:buClr>
                <a:srgbClr val="61A60E"/>
              </a:buClr>
              <a:buSzPct val="110000"/>
              <a:defRPr/>
            </a:pPr>
            <a:r>
              <a:rPr lang="en-US" sz="2000" b="1" dirty="0">
                <a:solidFill>
                  <a:schemeClr val="accent2"/>
                </a:solidFill>
                <a:latin typeface="Helvetica" pitchFamily="2" charset="0"/>
              </a:rPr>
              <a:t>Compliance</a:t>
            </a:r>
          </a:p>
          <a:p>
            <a:pPr marL="311135" indent="-156625" defTabSz="1219108">
              <a:spcAft>
                <a:spcPts val="800"/>
              </a:spcAft>
              <a:buClr>
                <a:srgbClr val="FFC700"/>
              </a:buClr>
              <a:buSzPct val="110000"/>
              <a:buFont typeface="Arial" panose="020B0604020202020204" pitchFamily="34" charset="0"/>
              <a:buChar char="•"/>
              <a:defRPr/>
            </a:pPr>
            <a:r>
              <a:rPr lang="en-US" sz="1400" dirty="0">
                <a:solidFill>
                  <a:srgbClr val="130C0E"/>
                </a:solidFill>
                <a:latin typeface="Helvetica" pitchFamily="2" charset="0"/>
              </a:rPr>
              <a:t>Automated recordkeeping</a:t>
            </a:r>
          </a:p>
          <a:p>
            <a:pPr marL="311135" indent="-156625" defTabSz="1219108">
              <a:spcAft>
                <a:spcPts val="800"/>
              </a:spcAft>
              <a:buClr>
                <a:srgbClr val="FFC700"/>
              </a:buClr>
              <a:buSzPct val="110000"/>
              <a:buFont typeface="Arial" panose="020B0604020202020204" pitchFamily="34" charset="0"/>
              <a:buChar char="•"/>
              <a:defRPr/>
            </a:pPr>
            <a:r>
              <a:rPr lang="en-US" sz="1400" dirty="0">
                <a:solidFill>
                  <a:srgbClr val="130C0E"/>
                </a:solidFill>
                <a:latin typeface="Helvetica" pitchFamily="2" charset="0"/>
              </a:rPr>
              <a:t>Paperless documentation</a:t>
            </a:r>
          </a:p>
          <a:p>
            <a:pPr marL="311135" indent="-156625" defTabSz="1219108">
              <a:spcAft>
                <a:spcPts val="800"/>
              </a:spcAft>
              <a:buClr>
                <a:srgbClr val="FFC700"/>
              </a:buClr>
              <a:buSzPct val="110000"/>
              <a:buFont typeface="Arial" panose="020B0604020202020204" pitchFamily="34" charset="0"/>
              <a:buChar char="•"/>
              <a:defRPr/>
            </a:pPr>
            <a:r>
              <a:rPr lang="en-US" sz="1400" dirty="0">
                <a:solidFill>
                  <a:srgbClr val="130C0E"/>
                </a:solidFill>
                <a:latin typeface="Helvetica" pitchFamily="2" charset="0"/>
              </a:rPr>
              <a:t>Audit-ready reporting</a:t>
            </a:r>
            <a:endParaRPr lang="en-US" sz="2400" dirty="0">
              <a:solidFill>
                <a:srgbClr val="130C0E"/>
              </a:solidFill>
              <a:latin typeface="Helvetica" pitchFamily="2" charset="0"/>
            </a:endParaRPr>
          </a:p>
        </p:txBody>
      </p:sp>
      <p:sp>
        <p:nvSpPr>
          <p:cNvPr id="12" name="Rectangle 11">
            <a:extLst>
              <a:ext uri="{FF2B5EF4-FFF2-40B4-BE49-F238E27FC236}">
                <a16:creationId xmlns:a16="http://schemas.microsoft.com/office/drawing/2014/main" id="{BF6A9832-FD25-5247-A74F-05E21EEF8795}"/>
              </a:ext>
            </a:extLst>
          </p:cNvPr>
          <p:cNvSpPr/>
          <p:nvPr/>
        </p:nvSpPr>
        <p:spPr>
          <a:xfrm>
            <a:off x="0" y="5683045"/>
            <a:ext cx="12192000" cy="117495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08">
              <a:defRPr/>
            </a:pPr>
            <a:endParaRPr lang="en-US" sz="2400" dirty="0">
              <a:solidFill>
                <a:srgbClr val="FFFFFF"/>
              </a:solidFill>
              <a:latin typeface="Calibri"/>
            </a:endParaRPr>
          </a:p>
        </p:txBody>
      </p:sp>
      <p:sp>
        <p:nvSpPr>
          <p:cNvPr id="22" name="Rectangle 21">
            <a:extLst>
              <a:ext uri="{FF2B5EF4-FFF2-40B4-BE49-F238E27FC236}">
                <a16:creationId xmlns:a16="http://schemas.microsoft.com/office/drawing/2014/main" id="{FF976C05-90EF-467F-BDA9-2207AF5EC1BD}"/>
              </a:ext>
            </a:extLst>
          </p:cNvPr>
          <p:cNvSpPr/>
          <p:nvPr/>
        </p:nvSpPr>
        <p:spPr>
          <a:xfrm>
            <a:off x="0" y="5560707"/>
            <a:ext cx="12192000" cy="12972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08">
              <a:defRPr/>
            </a:pPr>
            <a:endParaRPr lang="en-US" sz="2400" dirty="0">
              <a:solidFill>
                <a:srgbClr val="FFFFFF"/>
              </a:solidFill>
              <a:latin typeface="Calibri"/>
            </a:endParaRPr>
          </a:p>
        </p:txBody>
      </p:sp>
      <p:sp>
        <p:nvSpPr>
          <p:cNvPr id="27" name="TextBox 26">
            <a:extLst>
              <a:ext uri="{FF2B5EF4-FFF2-40B4-BE49-F238E27FC236}">
                <a16:creationId xmlns:a16="http://schemas.microsoft.com/office/drawing/2014/main" id="{8A29B881-F822-4349-B5D8-54755BB18705}"/>
              </a:ext>
            </a:extLst>
          </p:cNvPr>
          <p:cNvSpPr txBox="1"/>
          <p:nvPr/>
        </p:nvSpPr>
        <p:spPr>
          <a:xfrm>
            <a:off x="3013934" y="5791200"/>
            <a:ext cx="1828800" cy="784830"/>
          </a:xfrm>
          <a:prstGeom prst="rect">
            <a:avLst/>
          </a:prstGeom>
          <a:noFill/>
        </p:spPr>
        <p:txBody>
          <a:bodyPr wrap="square" lIns="0" tIns="0" rIns="0" bIns="0" rtlCol="0">
            <a:spAutoFit/>
          </a:bodyPr>
          <a:lstStyle/>
          <a:p>
            <a:pPr algn="ctr"/>
            <a:r>
              <a:rPr lang="en-US" sz="1100" dirty="0">
                <a:solidFill>
                  <a:schemeClr val="bg1"/>
                </a:solidFill>
                <a:latin typeface="Helvetica" pitchFamily="2" charset="0"/>
              </a:rPr>
              <a:t>trusted by </a:t>
            </a:r>
          </a:p>
          <a:p>
            <a:pPr algn="ctr"/>
            <a:r>
              <a:rPr lang="en-US" sz="2800" b="1" dirty="0">
                <a:solidFill>
                  <a:schemeClr val="accent1"/>
                </a:solidFill>
                <a:latin typeface="Helvetica" pitchFamily="2" charset="0"/>
              </a:rPr>
              <a:t>1,500</a:t>
            </a:r>
          </a:p>
          <a:p>
            <a:pPr algn="ctr"/>
            <a:r>
              <a:rPr lang="en-US" sz="1100" dirty="0">
                <a:solidFill>
                  <a:schemeClr val="bg1"/>
                </a:solidFill>
                <a:latin typeface="Helvetica" pitchFamily="2" charset="0"/>
              </a:rPr>
              <a:t>clients</a:t>
            </a:r>
          </a:p>
        </p:txBody>
      </p:sp>
      <p:sp>
        <p:nvSpPr>
          <p:cNvPr id="28" name="TextBox 27">
            <a:extLst>
              <a:ext uri="{FF2B5EF4-FFF2-40B4-BE49-F238E27FC236}">
                <a16:creationId xmlns:a16="http://schemas.microsoft.com/office/drawing/2014/main" id="{325A6F6F-181A-4B71-A08A-DB47C6F1ADB1}"/>
              </a:ext>
            </a:extLst>
          </p:cNvPr>
          <p:cNvSpPr txBox="1"/>
          <p:nvPr/>
        </p:nvSpPr>
        <p:spPr>
          <a:xfrm>
            <a:off x="5554559" y="5791200"/>
            <a:ext cx="1828800" cy="784830"/>
          </a:xfrm>
          <a:prstGeom prst="rect">
            <a:avLst/>
          </a:prstGeom>
          <a:noFill/>
        </p:spPr>
        <p:txBody>
          <a:bodyPr wrap="square" lIns="0" tIns="0" rIns="0" bIns="0" rtlCol="0">
            <a:spAutoFit/>
          </a:bodyPr>
          <a:lstStyle/>
          <a:p>
            <a:pPr algn="ctr"/>
            <a:r>
              <a:rPr lang="en-US" sz="1100" dirty="0">
                <a:solidFill>
                  <a:schemeClr val="bg1"/>
                </a:solidFill>
                <a:latin typeface="Helvetica" pitchFamily="2" charset="0"/>
              </a:rPr>
              <a:t>at over</a:t>
            </a:r>
          </a:p>
          <a:p>
            <a:pPr algn="ctr"/>
            <a:r>
              <a:rPr lang="en-US" sz="2800" b="1" dirty="0">
                <a:solidFill>
                  <a:schemeClr val="accent1"/>
                </a:solidFill>
                <a:latin typeface="Helvetica" pitchFamily="2" charset="0"/>
              </a:rPr>
              <a:t>7,500</a:t>
            </a:r>
          </a:p>
          <a:p>
            <a:pPr algn="ctr"/>
            <a:r>
              <a:rPr lang="en-US" sz="1100" dirty="0">
                <a:solidFill>
                  <a:schemeClr val="bg1"/>
                </a:solidFill>
                <a:latin typeface="Helvetica" pitchFamily="2" charset="0"/>
              </a:rPr>
              <a:t>facilities</a:t>
            </a:r>
          </a:p>
        </p:txBody>
      </p:sp>
      <p:sp>
        <p:nvSpPr>
          <p:cNvPr id="29" name="TextBox 28">
            <a:extLst>
              <a:ext uri="{FF2B5EF4-FFF2-40B4-BE49-F238E27FC236}">
                <a16:creationId xmlns:a16="http://schemas.microsoft.com/office/drawing/2014/main" id="{9D447E26-E1BB-478E-9BAF-58E698AF4581}"/>
              </a:ext>
            </a:extLst>
          </p:cNvPr>
          <p:cNvSpPr txBox="1"/>
          <p:nvPr/>
        </p:nvSpPr>
        <p:spPr>
          <a:xfrm>
            <a:off x="8382000" y="5791200"/>
            <a:ext cx="1828800" cy="769441"/>
          </a:xfrm>
          <a:prstGeom prst="rect">
            <a:avLst/>
          </a:prstGeom>
          <a:noFill/>
        </p:spPr>
        <p:txBody>
          <a:bodyPr wrap="square" lIns="0" tIns="0" rIns="0" bIns="0" rtlCol="0">
            <a:spAutoFit/>
          </a:bodyPr>
          <a:lstStyle/>
          <a:p>
            <a:pPr algn="ctr"/>
            <a:r>
              <a:rPr lang="en-US" sz="1100" dirty="0">
                <a:solidFill>
                  <a:schemeClr val="bg1"/>
                </a:solidFill>
                <a:latin typeface="Helvetica" pitchFamily="2" charset="0"/>
              </a:rPr>
              <a:t>engaging</a:t>
            </a:r>
          </a:p>
          <a:p>
            <a:pPr algn="ctr"/>
            <a:r>
              <a:rPr lang="en-US" sz="2800" b="1" dirty="0">
                <a:solidFill>
                  <a:schemeClr val="accent1"/>
                </a:solidFill>
                <a:latin typeface="Helvetica" pitchFamily="2" charset="0"/>
              </a:rPr>
              <a:t>1,000,000</a:t>
            </a:r>
          </a:p>
          <a:p>
            <a:pPr algn="ctr"/>
            <a:r>
              <a:rPr lang="en-US" sz="1100" dirty="0">
                <a:solidFill>
                  <a:schemeClr val="bg1"/>
                </a:solidFill>
                <a:latin typeface="Helvetica" pitchFamily="2" charset="0"/>
              </a:rPr>
              <a:t>frontline production workers</a:t>
            </a:r>
          </a:p>
        </p:txBody>
      </p:sp>
      <p:pic>
        <p:nvPicPr>
          <p:cNvPr id="30" name="Picture 29">
            <a:extLst>
              <a:ext uri="{FF2B5EF4-FFF2-40B4-BE49-F238E27FC236}">
                <a16:creationId xmlns:a16="http://schemas.microsoft.com/office/drawing/2014/main" id="{9E7F1466-CAEB-4A27-97A8-5320EB7F3C7E}"/>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02833" y="5938358"/>
            <a:ext cx="1430767" cy="538642"/>
          </a:xfrm>
          <a:prstGeom prst="rect">
            <a:avLst/>
          </a:prstGeom>
        </p:spPr>
      </p:pic>
    </p:spTree>
    <p:extLst>
      <p:ext uri="{BB962C8B-B14F-4D97-AF65-F5344CB8AC3E}">
        <p14:creationId xmlns:p14="http://schemas.microsoft.com/office/powerpoint/2010/main" val="1108353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242358-0B02-F99F-363E-13586D808B96}"/>
              </a:ext>
            </a:extLst>
          </p:cNvPr>
          <p:cNvSpPr/>
          <p:nvPr/>
        </p:nvSpPr>
        <p:spPr>
          <a:xfrm>
            <a:off x="4876800" y="0"/>
            <a:ext cx="73152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DD9C1892-6759-173A-4BD6-2CDC8BFE834A}"/>
              </a:ext>
            </a:extLst>
          </p:cNvPr>
          <p:cNvSpPr>
            <a:spLocks noGrp="1"/>
          </p:cNvSpPr>
          <p:nvPr>
            <p:ph type="title"/>
          </p:nvPr>
        </p:nvSpPr>
        <p:spPr>
          <a:xfrm>
            <a:off x="457200" y="3124200"/>
            <a:ext cx="4419600" cy="2954655"/>
          </a:xfrm>
        </p:spPr>
        <p:txBody>
          <a:bodyPr/>
          <a:lstStyle/>
          <a:p>
            <a:pPr>
              <a:lnSpc>
                <a:spcPct val="100000"/>
              </a:lnSpc>
            </a:pPr>
            <a:r>
              <a:rPr lang="en-US" sz="4800" dirty="0"/>
              <a:t>Calculating the Hidden Costs of Training Development</a:t>
            </a:r>
          </a:p>
        </p:txBody>
      </p:sp>
      <p:pic>
        <p:nvPicPr>
          <p:cNvPr id="9" name="Picture 8" descr="A white line drawing of a person crying&#10;&#10;Description automatically generated">
            <a:extLst>
              <a:ext uri="{FF2B5EF4-FFF2-40B4-BE49-F238E27FC236}">
                <a16:creationId xmlns:a16="http://schemas.microsoft.com/office/drawing/2014/main" id="{27DC1DC0-ECB2-4B12-7BAD-2B4B59316BA3}"/>
              </a:ext>
            </a:extLst>
          </p:cNvPr>
          <p:cNvPicPr>
            <a:picLocks noChangeAspect="1"/>
          </p:cNvPicPr>
          <p:nvPr/>
        </p:nvPicPr>
        <p:blipFill>
          <a:blip r:embed="rId2"/>
          <a:stretch>
            <a:fillRect/>
          </a:stretch>
        </p:blipFill>
        <p:spPr>
          <a:xfrm>
            <a:off x="5791200" y="762000"/>
            <a:ext cx="6248400" cy="5857875"/>
          </a:xfrm>
          <a:prstGeom prst="rect">
            <a:avLst/>
          </a:prstGeom>
        </p:spPr>
      </p:pic>
    </p:spTree>
    <p:extLst>
      <p:ext uri="{BB962C8B-B14F-4D97-AF65-F5344CB8AC3E}">
        <p14:creationId xmlns:p14="http://schemas.microsoft.com/office/powerpoint/2010/main" val="1003490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6C58CD-F098-44DF-9601-106B76E9B91C}"/>
              </a:ext>
            </a:extLst>
          </p:cNvPr>
          <p:cNvSpPr>
            <a:spLocks noGrp="1"/>
          </p:cNvSpPr>
          <p:nvPr>
            <p:ph type="body" sz="quarter" idx="12"/>
          </p:nvPr>
        </p:nvSpPr>
        <p:spPr>
          <a:xfrm>
            <a:off x="1449386" y="2286000"/>
            <a:ext cx="4646614" cy="553806"/>
          </a:xfrm>
        </p:spPr>
        <p:txBody>
          <a:bodyPr/>
          <a:lstStyle/>
          <a:p>
            <a:r>
              <a:rPr lang="en-US" dirty="0"/>
              <a:t>Training &amp; Course Development</a:t>
            </a:r>
          </a:p>
        </p:txBody>
      </p:sp>
      <p:sp>
        <p:nvSpPr>
          <p:cNvPr id="3" name="Text Placeholder 2">
            <a:extLst>
              <a:ext uri="{FF2B5EF4-FFF2-40B4-BE49-F238E27FC236}">
                <a16:creationId xmlns:a16="http://schemas.microsoft.com/office/drawing/2014/main" id="{12DAA131-FBAA-48B5-A3A4-B33427F2A99B}"/>
              </a:ext>
            </a:extLst>
          </p:cNvPr>
          <p:cNvSpPr>
            <a:spLocks noGrp="1"/>
          </p:cNvSpPr>
          <p:nvPr>
            <p:ph type="body" sz="quarter" idx="13"/>
          </p:nvPr>
        </p:nvSpPr>
        <p:spPr>
          <a:xfrm>
            <a:off x="1449386" y="3205171"/>
            <a:ext cx="4646614" cy="553806"/>
          </a:xfrm>
        </p:spPr>
        <p:txBody>
          <a:bodyPr/>
          <a:lstStyle/>
          <a:p>
            <a:r>
              <a:rPr lang="en-US" dirty="0"/>
              <a:t>Training Facilitation</a:t>
            </a:r>
          </a:p>
        </p:txBody>
      </p:sp>
      <p:sp>
        <p:nvSpPr>
          <p:cNvPr id="4" name="Text Placeholder 3">
            <a:extLst>
              <a:ext uri="{FF2B5EF4-FFF2-40B4-BE49-F238E27FC236}">
                <a16:creationId xmlns:a16="http://schemas.microsoft.com/office/drawing/2014/main" id="{618D9386-2420-4235-BB60-7D889B7630BA}"/>
              </a:ext>
            </a:extLst>
          </p:cNvPr>
          <p:cNvSpPr>
            <a:spLocks noGrp="1"/>
          </p:cNvSpPr>
          <p:nvPr>
            <p:ph type="body" sz="quarter" idx="14"/>
          </p:nvPr>
        </p:nvSpPr>
        <p:spPr>
          <a:xfrm>
            <a:off x="1449386" y="4115319"/>
            <a:ext cx="4646614" cy="553806"/>
          </a:xfrm>
        </p:spPr>
        <p:txBody>
          <a:bodyPr/>
          <a:lstStyle/>
          <a:p>
            <a:r>
              <a:rPr lang="en-US" dirty="0"/>
              <a:t>Audit Preparation</a:t>
            </a:r>
          </a:p>
        </p:txBody>
      </p:sp>
      <p:sp>
        <p:nvSpPr>
          <p:cNvPr id="10" name="Text Placeholder 9">
            <a:extLst>
              <a:ext uri="{FF2B5EF4-FFF2-40B4-BE49-F238E27FC236}">
                <a16:creationId xmlns:a16="http://schemas.microsoft.com/office/drawing/2014/main" id="{13783C6F-E0DA-4450-82C7-F8620E8FABD3}"/>
              </a:ext>
            </a:extLst>
          </p:cNvPr>
          <p:cNvSpPr>
            <a:spLocks noGrp="1"/>
          </p:cNvSpPr>
          <p:nvPr>
            <p:ph type="body" sz="quarter" idx="33"/>
          </p:nvPr>
        </p:nvSpPr>
        <p:spPr>
          <a:xfrm>
            <a:off x="6096000" y="2193864"/>
            <a:ext cx="747632" cy="747632"/>
          </a:xfrm>
        </p:spPr>
        <p:txBody>
          <a:bodyPr/>
          <a:lstStyle/>
          <a:p>
            <a:r>
              <a:rPr lang="en-US" b="1" dirty="0"/>
              <a:t>4</a:t>
            </a:r>
          </a:p>
        </p:txBody>
      </p:sp>
      <p:sp>
        <p:nvSpPr>
          <p:cNvPr id="11" name="Text Placeholder 10">
            <a:extLst>
              <a:ext uri="{FF2B5EF4-FFF2-40B4-BE49-F238E27FC236}">
                <a16:creationId xmlns:a16="http://schemas.microsoft.com/office/drawing/2014/main" id="{9EBEFFFE-321C-4069-A015-4F6169F62505}"/>
              </a:ext>
            </a:extLst>
          </p:cNvPr>
          <p:cNvSpPr>
            <a:spLocks noGrp="1"/>
          </p:cNvSpPr>
          <p:nvPr>
            <p:ph type="body" sz="quarter" idx="34"/>
          </p:nvPr>
        </p:nvSpPr>
        <p:spPr>
          <a:xfrm>
            <a:off x="457200" y="4018407"/>
            <a:ext cx="747632" cy="747632"/>
          </a:xfrm>
        </p:spPr>
        <p:txBody>
          <a:bodyPr/>
          <a:lstStyle/>
          <a:p>
            <a:r>
              <a:rPr lang="en-US" b="1" dirty="0"/>
              <a:t>3</a:t>
            </a:r>
          </a:p>
        </p:txBody>
      </p:sp>
      <p:sp>
        <p:nvSpPr>
          <p:cNvPr id="12" name="Text Placeholder 11">
            <a:extLst>
              <a:ext uri="{FF2B5EF4-FFF2-40B4-BE49-F238E27FC236}">
                <a16:creationId xmlns:a16="http://schemas.microsoft.com/office/drawing/2014/main" id="{7384C25A-B754-40A8-B4E7-C90C2E8BC6E4}"/>
              </a:ext>
            </a:extLst>
          </p:cNvPr>
          <p:cNvSpPr>
            <a:spLocks noGrp="1"/>
          </p:cNvSpPr>
          <p:nvPr>
            <p:ph type="body" sz="quarter" idx="35"/>
          </p:nvPr>
        </p:nvSpPr>
        <p:spPr>
          <a:xfrm>
            <a:off x="457200" y="3108258"/>
            <a:ext cx="747632" cy="747632"/>
          </a:xfrm>
        </p:spPr>
        <p:txBody>
          <a:bodyPr/>
          <a:lstStyle/>
          <a:p>
            <a:r>
              <a:rPr lang="en-US" b="1" dirty="0"/>
              <a:t>2</a:t>
            </a:r>
          </a:p>
        </p:txBody>
      </p:sp>
      <p:sp>
        <p:nvSpPr>
          <p:cNvPr id="13" name="Text Placeholder 12">
            <a:extLst>
              <a:ext uri="{FF2B5EF4-FFF2-40B4-BE49-F238E27FC236}">
                <a16:creationId xmlns:a16="http://schemas.microsoft.com/office/drawing/2014/main" id="{4BB53ACD-A221-40E1-8710-1373B8A3DA60}"/>
              </a:ext>
            </a:extLst>
          </p:cNvPr>
          <p:cNvSpPr>
            <a:spLocks noGrp="1"/>
          </p:cNvSpPr>
          <p:nvPr>
            <p:ph type="body" sz="quarter" idx="36"/>
          </p:nvPr>
        </p:nvSpPr>
        <p:spPr>
          <a:xfrm>
            <a:off x="457200" y="2193864"/>
            <a:ext cx="747632" cy="747632"/>
          </a:xfrm>
        </p:spPr>
        <p:txBody>
          <a:bodyPr/>
          <a:lstStyle/>
          <a:p>
            <a:r>
              <a:rPr lang="en-US" b="1" dirty="0"/>
              <a:t>1</a:t>
            </a:r>
          </a:p>
        </p:txBody>
      </p:sp>
      <p:sp>
        <p:nvSpPr>
          <p:cNvPr id="18" name="Text Placeholder 17">
            <a:extLst>
              <a:ext uri="{FF2B5EF4-FFF2-40B4-BE49-F238E27FC236}">
                <a16:creationId xmlns:a16="http://schemas.microsoft.com/office/drawing/2014/main" id="{47BDDAF7-C110-405C-9D44-D74F97106CEC}"/>
              </a:ext>
            </a:extLst>
          </p:cNvPr>
          <p:cNvSpPr>
            <a:spLocks noGrp="1"/>
          </p:cNvSpPr>
          <p:nvPr>
            <p:ph type="body" sz="quarter" idx="41"/>
          </p:nvPr>
        </p:nvSpPr>
        <p:spPr>
          <a:xfrm>
            <a:off x="7088186" y="2290777"/>
            <a:ext cx="4646614" cy="553806"/>
          </a:xfrm>
        </p:spPr>
        <p:txBody>
          <a:bodyPr/>
          <a:lstStyle/>
          <a:p>
            <a:r>
              <a:rPr lang="en-US" dirty="0"/>
              <a:t>Training Management &amp; Workforce Development</a:t>
            </a:r>
          </a:p>
        </p:txBody>
      </p:sp>
      <p:sp>
        <p:nvSpPr>
          <p:cNvPr id="22" name="Title 21">
            <a:extLst>
              <a:ext uri="{FF2B5EF4-FFF2-40B4-BE49-F238E27FC236}">
                <a16:creationId xmlns:a16="http://schemas.microsoft.com/office/drawing/2014/main" id="{793BE043-5CD6-464A-B4A0-6BC453B4139C}"/>
              </a:ext>
            </a:extLst>
          </p:cNvPr>
          <p:cNvSpPr>
            <a:spLocks noGrp="1"/>
          </p:cNvSpPr>
          <p:nvPr>
            <p:ph type="title"/>
          </p:nvPr>
        </p:nvSpPr>
        <p:spPr/>
        <p:txBody>
          <a:bodyPr/>
          <a:lstStyle/>
          <a:p>
            <a:r>
              <a:rPr lang="en-US" dirty="0"/>
              <a:t>Agenda</a:t>
            </a:r>
          </a:p>
        </p:txBody>
      </p:sp>
      <p:sp>
        <p:nvSpPr>
          <p:cNvPr id="23" name="Text Placeholder 9">
            <a:extLst>
              <a:ext uri="{FF2B5EF4-FFF2-40B4-BE49-F238E27FC236}">
                <a16:creationId xmlns:a16="http://schemas.microsoft.com/office/drawing/2014/main" id="{BE241F88-9106-4700-BE71-69C74C477665}"/>
              </a:ext>
            </a:extLst>
          </p:cNvPr>
          <p:cNvSpPr txBox="1">
            <a:spLocks/>
          </p:cNvSpPr>
          <p:nvPr/>
        </p:nvSpPr>
        <p:spPr>
          <a:xfrm>
            <a:off x="6096000" y="3113035"/>
            <a:ext cx="747632" cy="747632"/>
          </a:xfrm>
          <a:custGeom>
            <a:avLst/>
            <a:gdLst>
              <a:gd name="connsiteX0" fmla="*/ 373816 w 747632"/>
              <a:gd name="connsiteY0" fmla="*/ 0 h 747632"/>
              <a:gd name="connsiteX1" fmla="*/ 747632 w 747632"/>
              <a:gd name="connsiteY1" fmla="*/ 373816 h 747632"/>
              <a:gd name="connsiteX2" fmla="*/ 373816 w 747632"/>
              <a:gd name="connsiteY2" fmla="*/ 747632 h 747632"/>
              <a:gd name="connsiteX3" fmla="*/ 0 w 747632"/>
              <a:gd name="connsiteY3" fmla="*/ 373816 h 747632"/>
              <a:gd name="connsiteX4" fmla="*/ 373816 w 747632"/>
              <a:gd name="connsiteY4" fmla="*/ 0 h 747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632" h="747632">
                <a:moveTo>
                  <a:pt x="373816" y="0"/>
                </a:moveTo>
                <a:cubicBezTo>
                  <a:pt x="580269" y="0"/>
                  <a:pt x="747632" y="167363"/>
                  <a:pt x="747632" y="373816"/>
                </a:cubicBezTo>
                <a:cubicBezTo>
                  <a:pt x="747632" y="580269"/>
                  <a:pt x="580269" y="747632"/>
                  <a:pt x="373816" y="747632"/>
                </a:cubicBezTo>
                <a:cubicBezTo>
                  <a:pt x="167363" y="747632"/>
                  <a:pt x="0" y="580269"/>
                  <a:pt x="0" y="373816"/>
                </a:cubicBezTo>
                <a:cubicBezTo>
                  <a:pt x="0" y="167363"/>
                  <a:pt x="167363" y="0"/>
                  <a:pt x="373816" y="0"/>
                </a:cubicBezTo>
                <a:close/>
              </a:path>
            </a:pathLst>
          </a:custGeom>
          <a:solidFill>
            <a:schemeClr val="accent1"/>
          </a:solidFill>
        </p:spPr>
        <p:txBody>
          <a:bodyPr vert="horz" wrap="square" lIns="0" tIns="0" rIns="0" bIns="0" rtlCol="0" anchor="ctr">
            <a:noAutofit/>
          </a:bodyPr>
          <a:lstStyle>
            <a:lvl1pPr marL="0" indent="0" algn="ctr" defTabSz="914377" rtl="0" eaLnBrk="1" latinLnBrk="0" hangingPunct="1">
              <a:lnSpc>
                <a:spcPct val="100000"/>
              </a:lnSpc>
              <a:spcBef>
                <a:spcPts val="800"/>
              </a:spcBef>
              <a:buClr>
                <a:schemeClr val="accent1"/>
              </a:buClr>
              <a:buFontTx/>
              <a:buNone/>
              <a:defRPr sz="2400" b="0" kern="1200">
                <a:solidFill>
                  <a:schemeClr val="tx1"/>
                </a:solidFill>
                <a:latin typeface="+mj-lt"/>
                <a:ea typeface="+mn-ea"/>
                <a:cs typeface="+mn-cs"/>
              </a:defRPr>
            </a:lvl1pPr>
            <a:lvl2pPr marL="515938" indent="-292100" algn="l" defTabSz="914377" rtl="0" eaLnBrk="1" latinLnBrk="0" hangingPunct="1">
              <a:lnSpc>
                <a:spcPct val="100000"/>
              </a:lnSpc>
              <a:spcBef>
                <a:spcPts val="800"/>
              </a:spcBef>
              <a:buClr>
                <a:schemeClr val="accent1"/>
              </a:buClr>
              <a:buSzPct val="110000"/>
              <a:buFont typeface="Arial" panose="020B0604020202020204" pitchFamily="34" charset="0"/>
              <a:buChar char="•"/>
              <a:tabLst/>
              <a:defRPr sz="2200" kern="1200">
                <a:solidFill>
                  <a:schemeClr val="tx1"/>
                </a:solidFill>
                <a:latin typeface="+mj-lt"/>
                <a:ea typeface="+mn-ea"/>
                <a:cs typeface="+mn-cs"/>
              </a:defRPr>
            </a:lvl2pPr>
            <a:lvl3pPr marL="977900" indent="-336550" algn="l" defTabSz="914377" rtl="0" eaLnBrk="1" latinLnBrk="0" hangingPunct="1">
              <a:lnSpc>
                <a:spcPct val="100000"/>
              </a:lnSpc>
              <a:spcBef>
                <a:spcPts val="800"/>
              </a:spcBef>
              <a:buClr>
                <a:schemeClr val="accent1"/>
              </a:buClr>
              <a:buFont typeface="System Font Regular"/>
              <a:buChar char="—"/>
              <a:tabLst/>
              <a:defRPr sz="1800" kern="1200">
                <a:solidFill>
                  <a:schemeClr val="tx1"/>
                </a:solidFill>
                <a:latin typeface="+mj-lt"/>
                <a:ea typeface="+mn-ea"/>
                <a:cs typeface="+mn-cs"/>
              </a:defRPr>
            </a:lvl3pPr>
            <a:lvl4pPr marL="1374775" indent="-250825" algn="l" defTabSz="914377" rtl="0" eaLnBrk="1" latinLnBrk="0" hangingPunct="1">
              <a:lnSpc>
                <a:spcPct val="100000"/>
              </a:lnSpc>
              <a:spcBef>
                <a:spcPts val="800"/>
              </a:spcBef>
              <a:buClr>
                <a:schemeClr val="accent1"/>
              </a:buClr>
              <a:buSzPct val="90000"/>
              <a:buFont typeface="Wingdings" pitchFamily="2" charset="2"/>
              <a:buChar char="§"/>
              <a:tabLst/>
              <a:defRPr sz="1800" kern="1200">
                <a:solidFill>
                  <a:schemeClr val="tx1"/>
                </a:solidFill>
                <a:latin typeface="+mj-lt"/>
                <a:ea typeface="+mn-ea"/>
                <a:cs typeface="+mn-cs"/>
              </a:defRPr>
            </a:lvl4pPr>
            <a:lvl5pPr marL="811193" indent="-274632" algn="l" defTabSz="914377" rtl="0" eaLnBrk="1" latinLnBrk="0" hangingPunct="1">
              <a:lnSpc>
                <a:spcPct val="85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Helvetica" pitchFamily="2" charset="0"/>
              </a:rPr>
              <a:t>5</a:t>
            </a:r>
          </a:p>
        </p:txBody>
      </p:sp>
      <p:sp>
        <p:nvSpPr>
          <p:cNvPr id="24" name="Text Placeholder 17">
            <a:extLst>
              <a:ext uri="{FF2B5EF4-FFF2-40B4-BE49-F238E27FC236}">
                <a16:creationId xmlns:a16="http://schemas.microsoft.com/office/drawing/2014/main" id="{1298E3B9-AD9A-4EC1-89FB-E360CB330001}"/>
              </a:ext>
            </a:extLst>
          </p:cNvPr>
          <p:cNvSpPr txBox="1">
            <a:spLocks/>
          </p:cNvSpPr>
          <p:nvPr/>
        </p:nvSpPr>
        <p:spPr>
          <a:xfrm>
            <a:off x="7088186" y="3209948"/>
            <a:ext cx="4646614" cy="553806"/>
          </a:xfrm>
          <a:prstGeom prst="rect">
            <a:avLst/>
          </a:prstGeom>
        </p:spPr>
        <p:txBody>
          <a:bodyPr vert="horz" lIns="0" tIns="0" rIns="0" bIns="0" rtlCol="0" anchor="ctr">
            <a:noAutofit/>
          </a:bodyPr>
          <a:lstStyle>
            <a:lvl1pPr marL="0" indent="0" algn="l" defTabSz="914377" rtl="0" eaLnBrk="1" latinLnBrk="0" hangingPunct="1">
              <a:lnSpc>
                <a:spcPct val="100000"/>
              </a:lnSpc>
              <a:spcBef>
                <a:spcPts val="800"/>
              </a:spcBef>
              <a:buClr>
                <a:schemeClr val="accent1"/>
              </a:buClr>
              <a:buFontTx/>
              <a:buNone/>
              <a:defRPr sz="2400" b="0" kern="1200">
                <a:solidFill>
                  <a:schemeClr val="tx1"/>
                </a:solidFill>
                <a:latin typeface="+mj-lt"/>
                <a:ea typeface="+mn-ea"/>
                <a:cs typeface="+mn-cs"/>
              </a:defRPr>
            </a:lvl1pPr>
            <a:lvl2pPr marL="0" indent="0" algn="l" defTabSz="914377" rtl="0" eaLnBrk="1" latinLnBrk="0" hangingPunct="1">
              <a:lnSpc>
                <a:spcPct val="75000"/>
              </a:lnSpc>
              <a:spcBef>
                <a:spcPts val="800"/>
              </a:spcBef>
              <a:buClr>
                <a:schemeClr val="accent1"/>
              </a:buClr>
              <a:buSzPct val="110000"/>
              <a:buFont typeface="Arial" panose="020B0604020202020204" pitchFamily="34" charset="0"/>
              <a:buNone/>
              <a:tabLst/>
              <a:defRPr sz="1600" kern="1200">
                <a:solidFill>
                  <a:schemeClr val="tx1"/>
                </a:solidFill>
                <a:latin typeface="+mj-lt"/>
                <a:ea typeface="+mn-ea"/>
                <a:cs typeface="+mn-cs"/>
              </a:defRPr>
            </a:lvl2pPr>
            <a:lvl3pPr marL="977900" indent="-336550" algn="l" defTabSz="914377" rtl="0" eaLnBrk="1" latinLnBrk="0" hangingPunct="1">
              <a:lnSpc>
                <a:spcPct val="100000"/>
              </a:lnSpc>
              <a:spcBef>
                <a:spcPts val="800"/>
              </a:spcBef>
              <a:buClr>
                <a:schemeClr val="accent1"/>
              </a:buClr>
              <a:buFont typeface="System Font Regular"/>
              <a:buChar char="—"/>
              <a:tabLst/>
              <a:defRPr sz="1800" kern="1200">
                <a:solidFill>
                  <a:schemeClr val="tx1"/>
                </a:solidFill>
                <a:latin typeface="+mj-lt"/>
                <a:ea typeface="+mn-ea"/>
                <a:cs typeface="+mn-cs"/>
              </a:defRPr>
            </a:lvl3pPr>
            <a:lvl4pPr marL="1374775" indent="-250825" algn="l" defTabSz="914377" rtl="0" eaLnBrk="1" latinLnBrk="0" hangingPunct="1">
              <a:lnSpc>
                <a:spcPct val="100000"/>
              </a:lnSpc>
              <a:spcBef>
                <a:spcPts val="800"/>
              </a:spcBef>
              <a:buClr>
                <a:schemeClr val="accent1"/>
              </a:buClr>
              <a:buSzPct val="90000"/>
              <a:buFont typeface="Wingdings" pitchFamily="2" charset="2"/>
              <a:buChar char="§"/>
              <a:tabLst/>
              <a:defRPr sz="1800" kern="1200">
                <a:solidFill>
                  <a:schemeClr val="tx1"/>
                </a:solidFill>
                <a:latin typeface="+mj-lt"/>
                <a:ea typeface="+mn-ea"/>
                <a:cs typeface="+mn-cs"/>
              </a:defRPr>
            </a:lvl4pPr>
            <a:lvl5pPr marL="811193" indent="-274632" algn="l" defTabSz="914377" rtl="0" eaLnBrk="1" latinLnBrk="0" hangingPunct="1">
              <a:lnSpc>
                <a:spcPct val="85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Helvetica" pitchFamily="2" charset="0"/>
              </a:rPr>
              <a:t>Recap &amp; Resources</a:t>
            </a:r>
          </a:p>
        </p:txBody>
      </p:sp>
    </p:spTree>
    <p:extLst>
      <p:ext uri="{BB962C8B-B14F-4D97-AF65-F5344CB8AC3E}">
        <p14:creationId xmlns:p14="http://schemas.microsoft.com/office/powerpoint/2010/main" val="3686578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9C5318-BF5D-211B-29D4-3629C95DB053}"/>
              </a:ext>
            </a:extLst>
          </p:cNvPr>
          <p:cNvSpPr>
            <a:spLocks noGrp="1"/>
          </p:cNvSpPr>
          <p:nvPr>
            <p:ph type="title"/>
          </p:nvPr>
        </p:nvSpPr>
        <p:spPr>
          <a:xfrm>
            <a:off x="457200" y="2362200"/>
            <a:ext cx="5334000" cy="1371600"/>
          </a:xfrm>
        </p:spPr>
        <p:txBody>
          <a:bodyPr/>
          <a:lstStyle/>
          <a:p>
            <a:pPr>
              <a:lnSpc>
                <a:spcPct val="100000"/>
              </a:lnSpc>
            </a:pPr>
            <a:r>
              <a:rPr lang="en-US" sz="4800" dirty="0"/>
              <a:t>Training &amp; Course Development</a:t>
            </a:r>
          </a:p>
        </p:txBody>
      </p:sp>
      <p:pic>
        <p:nvPicPr>
          <p:cNvPr id="10" name="Picture Placeholder 6" descr="A person in a safety vest and helmet standing next to a person in a factory&#10;&#10;Description automatically generated">
            <a:extLst>
              <a:ext uri="{FF2B5EF4-FFF2-40B4-BE49-F238E27FC236}">
                <a16:creationId xmlns:a16="http://schemas.microsoft.com/office/drawing/2014/main" id="{41B0D58E-B207-BD87-7945-1552AAF4A152}"/>
              </a:ext>
            </a:extLst>
          </p:cNvPr>
          <p:cNvPicPr>
            <a:picLocks noGrp="1" noChangeAspect="1"/>
          </p:cNvPicPr>
          <p:nvPr>
            <p:ph type="pic" sz="quarter" idx="14"/>
          </p:nvPr>
        </p:nvPicPr>
        <p:blipFill>
          <a:blip r:embed="rId2">
            <a:extLst>
              <a:ext uri="{28A0092B-C50C-407E-A947-70E740481C1C}">
                <a14:useLocalDpi xmlns:a14="http://schemas.microsoft.com/office/drawing/2010/main"/>
              </a:ext>
            </a:extLst>
          </a:blip>
          <a:srcRect/>
          <a:stretch>
            <a:fillRect/>
          </a:stretch>
        </p:blipFill>
        <p:spPr>
          <a:xfrm>
            <a:off x="6096000" y="0"/>
            <a:ext cx="6096000" cy="6858000"/>
          </a:xfrm>
        </p:spPr>
      </p:pic>
    </p:spTree>
    <p:extLst>
      <p:ext uri="{BB962C8B-B14F-4D97-AF65-F5344CB8AC3E}">
        <p14:creationId xmlns:p14="http://schemas.microsoft.com/office/powerpoint/2010/main" val="690256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A780C3-3C8D-42EE-B857-CBB1FC972EAB}"/>
              </a:ext>
            </a:extLst>
          </p:cNvPr>
          <p:cNvSpPr>
            <a:spLocks noGrp="1"/>
          </p:cNvSpPr>
          <p:nvPr>
            <p:ph type="title"/>
          </p:nvPr>
        </p:nvSpPr>
        <p:spPr/>
        <p:txBody>
          <a:bodyPr/>
          <a:lstStyle/>
          <a:p>
            <a:r>
              <a:rPr lang="en-US" dirty="0"/>
              <a:t>Creating Courses – More than Meets the Eye</a:t>
            </a:r>
          </a:p>
        </p:txBody>
      </p:sp>
      <p:sp>
        <p:nvSpPr>
          <p:cNvPr id="6" name="AutoShape 3">
            <a:extLst>
              <a:ext uri="{FF2B5EF4-FFF2-40B4-BE49-F238E27FC236}">
                <a16:creationId xmlns:a16="http://schemas.microsoft.com/office/drawing/2014/main" id="{B2F47E2D-7F6F-4B50-BE59-9CB08548F927}"/>
              </a:ext>
            </a:extLst>
          </p:cNvPr>
          <p:cNvSpPr>
            <a:spLocks noChangeAspect="1" noChangeArrowheads="1" noTextEdit="1"/>
          </p:cNvSpPr>
          <p:nvPr/>
        </p:nvSpPr>
        <p:spPr bwMode="auto">
          <a:xfrm>
            <a:off x="990600" y="1905000"/>
            <a:ext cx="6604000"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5">
            <a:extLst>
              <a:ext uri="{FF2B5EF4-FFF2-40B4-BE49-F238E27FC236}">
                <a16:creationId xmlns:a16="http://schemas.microsoft.com/office/drawing/2014/main" id="{C79A50CA-F587-4266-932D-CC8C35A12653}"/>
              </a:ext>
            </a:extLst>
          </p:cNvPr>
          <p:cNvSpPr>
            <a:spLocks noChangeArrowheads="1"/>
          </p:cNvSpPr>
          <p:nvPr/>
        </p:nvSpPr>
        <p:spPr bwMode="auto">
          <a:xfrm>
            <a:off x="998538" y="1936750"/>
            <a:ext cx="5608638" cy="358775"/>
          </a:xfrm>
          <a:prstGeom prst="rect">
            <a:avLst/>
          </a:prstGeom>
          <a:solidFill>
            <a:srgbClr val="FFC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Helvetica" pitchFamily="2" charset="0"/>
            </a:endParaRPr>
          </a:p>
        </p:txBody>
      </p:sp>
      <p:sp>
        <p:nvSpPr>
          <p:cNvPr id="9" name="Rectangle 6">
            <a:extLst>
              <a:ext uri="{FF2B5EF4-FFF2-40B4-BE49-F238E27FC236}">
                <a16:creationId xmlns:a16="http://schemas.microsoft.com/office/drawing/2014/main" id="{089641CF-5101-44F4-BE09-BDD6D162C397}"/>
              </a:ext>
            </a:extLst>
          </p:cNvPr>
          <p:cNvSpPr>
            <a:spLocks noChangeArrowheads="1"/>
          </p:cNvSpPr>
          <p:nvPr/>
        </p:nvSpPr>
        <p:spPr bwMode="auto">
          <a:xfrm>
            <a:off x="6607175" y="1936750"/>
            <a:ext cx="958850" cy="358775"/>
          </a:xfrm>
          <a:prstGeom prst="rect">
            <a:avLst/>
          </a:prstGeom>
          <a:solidFill>
            <a:srgbClr val="FFC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Helvetica" pitchFamily="2" charset="0"/>
            </a:endParaRPr>
          </a:p>
        </p:txBody>
      </p:sp>
      <p:sp>
        <p:nvSpPr>
          <p:cNvPr id="10" name="Rectangle 7">
            <a:extLst>
              <a:ext uri="{FF2B5EF4-FFF2-40B4-BE49-F238E27FC236}">
                <a16:creationId xmlns:a16="http://schemas.microsoft.com/office/drawing/2014/main" id="{3E60B9A1-E560-449A-8461-322A00EDA88E}"/>
              </a:ext>
            </a:extLst>
          </p:cNvPr>
          <p:cNvSpPr>
            <a:spLocks noChangeArrowheads="1"/>
          </p:cNvSpPr>
          <p:nvPr/>
        </p:nvSpPr>
        <p:spPr bwMode="auto">
          <a:xfrm>
            <a:off x="998538" y="2295525"/>
            <a:ext cx="5608638" cy="357188"/>
          </a:xfrm>
          <a:prstGeom prst="rect">
            <a:avLst/>
          </a:prstGeom>
          <a:solidFill>
            <a:srgbClr val="FFE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latin typeface="Helvetica" pitchFamily="2" charset="0"/>
            </a:endParaRPr>
          </a:p>
        </p:txBody>
      </p:sp>
      <p:sp>
        <p:nvSpPr>
          <p:cNvPr id="11" name="Rectangle 8">
            <a:extLst>
              <a:ext uri="{FF2B5EF4-FFF2-40B4-BE49-F238E27FC236}">
                <a16:creationId xmlns:a16="http://schemas.microsoft.com/office/drawing/2014/main" id="{705F92E2-BCFC-46F9-A228-C6C754E0F44B}"/>
              </a:ext>
            </a:extLst>
          </p:cNvPr>
          <p:cNvSpPr>
            <a:spLocks noChangeArrowheads="1"/>
          </p:cNvSpPr>
          <p:nvPr/>
        </p:nvSpPr>
        <p:spPr bwMode="auto">
          <a:xfrm>
            <a:off x="6607175" y="2295525"/>
            <a:ext cx="958850" cy="357188"/>
          </a:xfrm>
          <a:prstGeom prst="rect">
            <a:avLst/>
          </a:prstGeom>
          <a:solidFill>
            <a:srgbClr val="FFE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latin typeface="Helvetica" pitchFamily="2" charset="0"/>
            </a:endParaRPr>
          </a:p>
        </p:txBody>
      </p:sp>
      <p:sp>
        <p:nvSpPr>
          <p:cNvPr id="12" name="Rectangle 9">
            <a:extLst>
              <a:ext uri="{FF2B5EF4-FFF2-40B4-BE49-F238E27FC236}">
                <a16:creationId xmlns:a16="http://schemas.microsoft.com/office/drawing/2014/main" id="{7B5BF514-5DEF-4450-9F8A-9577AB4E9492}"/>
              </a:ext>
            </a:extLst>
          </p:cNvPr>
          <p:cNvSpPr>
            <a:spLocks noChangeArrowheads="1"/>
          </p:cNvSpPr>
          <p:nvPr/>
        </p:nvSpPr>
        <p:spPr bwMode="auto">
          <a:xfrm>
            <a:off x="998538" y="2652713"/>
            <a:ext cx="5608638" cy="358775"/>
          </a:xfrm>
          <a:prstGeom prst="rect">
            <a:avLst/>
          </a:prstGeom>
          <a:solidFill>
            <a:srgbClr val="FFF5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latin typeface="Helvetica" pitchFamily="2" charset="0"/>
            </a:endParaRPr>
          </a:p>
        </p:txBody>
      </p:sp>
      <p:sp>
        <p:nvSpPr>
          <p:cNvPr id="13" name="Rectangle 10">
            <a:extLst>
              <a:ext uri="{FF2B5EF4-FFF2-40B4-BE49-F238E27FC236}">
                <a16:creationId xmlns:a16="http://schemas.microsoft.com/office/drawing/2014/main" id="{F55F9177-E696-4F7C-92FB-08335129DEF7}"/>
              </a:ext>
            </a:extLst>
          </p:cNvPr>
          <p:cNvSpPr>
            <a:spLocks noChangeArrowheads="1"/>
          </p:cNvSpPr>
          <p:nvPr/>
        </p:nvSpPr>
        <p:spPr bwMode="auto">
          <a:xfrm>
            <a:off x="6607175" y="2652713"/>
            <a:ext cx="958850" cy="358775"/>
          </a:xfrm>
          <a:prstGeom prst="rect">
            <a:avLst/>
          </a:prstGeom>
          <a:solidFill>
            <a:srgbClr val="FFF5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latin typeface="Helvetica" pitchFamily="2" charset="0"/>
            </a:endParaRPr>
          </a:p>
        </p:txBody>
      </p:sp>
      <p:sp>
        <p:nvSpPr>
          <p:cNvPr id="14" name="Rectangle 11">
            <a:extLst>
              <a:ext uri="{FF2B5EF4-FFF2-40B4-BE49-F238E27FC236}">
                <a16:creationId xmlns:a16="http://schemas.microsoft.com/office/drawing/2014/main" id="{1CCDD0F1-DC00-45EC-AFEF-773944DD77A0}"/>
              </a:ext>
            </a:extLst>
          </p:cNvPr>
          <p:cNvSpPr>
            <a:spLocks noChangeArrowheads="1"/>
          </p:cNvSpPr>
          <p:nvPr/>
        </p:nvSpPr>
        <p:spPr bwMode="auto">
          <a:xfrm>
            <a:off x="998538" y="3011488"/>
            <a:ext cx="5608638" cy="357188"/>
          </a:xfrm>
          <a:prstGeom prst="rect">
            <a:avLst/>
          </a:prstGeom>
          <a:solidFill>
            <a:srgbClr val="FFE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latin typeface="Helvetica" pitchFamily="2" charset="0"/>
            </a:endParaRPr>
          </a:p>
        </p:txBody>
      </p:sp>
      <p:sp>
        <p:nvSpPr>
          <p:cNvPr id="15" name="Rectangle 12">
            <a:extLst>
              <a:ext uri="{FF2B5EF4-FFF2-40B4-BE49-F238E27FC236}">
                <a16:creationId xmlns:a16="http://schemas.microsoft.com/office/drawing/2014/main" id="{65E56DE0-27F1-44E2-9D43-6F45CEB1EDF0}"/>
              </a:ext>
            </a:extLst>
          </p:cNvPr>
          <p:cNvSpPr>
            <a:spLocks noChangeArrowheads="1"/>
          </p:cNvSpPr>
          <p:nvPr/>
        </p:nvSpPr>
        <p:spPr bwMode="auto">
          <a:xfrm>
            <a:off x="6607175" y="3011488"/>
            <a:ext cx="958850" cy="357188"/>
          </a:xfrm>
          <a:prstGeom prst="rect">
            <a:avLst/>
          </a:prstGeom>
          <a:solidFill>
            <a:srgbClr val="FFE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latin typeface="Helvetica" pitchFamily="2" charset="0"/>
            </a:endParaRPr>
          </a:p>
        </p:txBody>
      </p:sp>
      <p:sp>
        <p:nvSpPr>
          <p:cNvPr id="16" name="Rectangle 13">
            <a:extLst>
              <a:ext uri="{FF2B5EF4-FFF2-40B4-BE49-F238E27FC236}">
                <a16:creationId xmlns:a16="http://schemas.microsoft.com/office/drawing/2014/main" id="{FB657D4C-29F2-45D0-B4A2-ACF3F5B32345}"/>
              </a:ext>
            </a:extLst>
          </p:cNvPr>
          <p:cNvSpPr>
            <a:spLocks noChangeArrowheads="1"/>
          </p:cNvSpPr>
          <p:nvPr/>
        </p:nvSpPr>
        <p:spPr bwMode="auto">
          <a:xfrm>
            <a:off x="998538" y="3368675"/>
            <a:ext cx="5608638" cy="357188"/>
          </a:xfrm>
          <a:prstGeom prst="rect">
            <a:avLst/>
          </a:prstGeom>
          <a:solidFill>
            <a:srgbClr val="FFF5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latin typeface="Helvetica" pitchFamily="2" charset="0"/>
            </a:endParaRPr>
          </a:p>
        </p:txBody>
      </p:sp>
      <p:sp>
        <p:nvSpPr>
          <p:cNvPr id="17" name="Rectangle 14">
            <a:extLst>
              <a:ext uri="{FF2B5EF4-FFF2-40B4-BE49-F238E27FC236}">
                <a16:creationId xmlns:a16="http://schemas.microsoft.com/office/drawing/2014/main" id="{80FBE16D-E5DE-4AD3-877F-7B19D43CE1BC}"/>
              </a:ext>
            </a:extLst>
          </p:cNvPr>
          <p:cNvSpPr>
            <a:spLocks noChangeArrowheads="1"/>
          </p:cNvSpPr>
          <p:nvPr/>
        </p:nvSpPr>
        <p:spPr bwMode="auto">
          <a:xfrm>
            <a:off x="6607175" y="3368675"/>
            <a:ext cx="958850" cy="357188"/>
          </a:xfrm>
          <a:prstGeom prst="rect">
            <a:avLst/>
          </a:prstGeom>
          <a:solidFill>
            <a:srgbClr val="FFF5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latin typeface="Helvetica" pitchFamily="2" charset="0"/>
            </a:endParaRPr>
          </a:p>
        </p:txBody>
      </p:sp>
      <p:sp>
        <p:nvSpPr>
          <p:cNvPr id="18" name="Rectangle 15">
            <a:extLst>
              <a:ext uri="{FF2B5EF4-FFF2-40B4-BE49-F238E27FC236}">
                <a16:creationId xmlns:a16="http://schemas.microsoft.com/office/drawing/2014/main" id="{597267FD-5C5F-43AD-8B8E-1D262C24568F}"/>
              </a:ext>
            </a:extLst>
          </p:cNvPr>
          <p:cNvSpPr>
            <a:spLocks noChangeArrowheads="1"/>
          </p:cNvSpPr>
          <p:nvPr/>
        </p:nvSpPr>
        <p:spPr bwMode="auto">
          <a:xfrm>
            <a:off x="998538" y="3725863"/>
            <a:ext cx="5608638" cy="358775"/>
          </a:xfrm>
          <a:prstGeom prst="rect">
            <a:avLst/>
          </a:prstGeom>
          <a:solidFill>
            <a:srgbClr val="FFE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latin typeface="Helvetica" pitchFamily="2" charset="0"/>
            </a:endParaRPr>
          </a:p>
        </p:txBody>
      </p:sp>
      <p:sp>
        <p:nvSpPr>
          <p:cNvPr id="19" name="Rectangle 16">
            <a:extLst>
              <a:ext uri="{FF2B5EF4-FFF2-40B4-BE49-F238E27FC236}">
                <a16:creationId xmlns:a16="http://schemas.microsoft.com/office/drawing/2014/main" id="{054DC0D0-ED47-4EC7-A72F-688EBA88AFC0}"/>
              </a:ext>
            </a:extLst>
          </p:cNvPr>
          <p:cNvSpPr>
            <a:spLocks noChangeArrowheads="1"/>
          </p:cNvSpPr>
          <p:nvPr/>
        </p:nvSpPr>
        <p:spPr bwMode="auto">
          <a:xfrm>
            <a:off x="6607175" y="3725863"/>
            <a:ext cx="958850" cy="358775"/>
          </a:xfrm>
          <a:prstGeom prst="rect">
            <a:avLst/>
          </a:prstGeom>
          <a:solidFill>
            <a:srgbClr val="FFE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latin typeface="Helvetica" pitchFamily="2" charset="0"/>
            </a:endParaRPr>
          </a:p>
        </p:txBody>
      </p:sp>
      <p:sp>
        <p:nvSpPr>
          <p:cNvPr id="20" name="Rectangle 17">
            <a:extLst>
              <a:ext uri="{FF2B5EF4-FFF2-40B4-BE49-F238E27FC236}">
                <a16:creationId xmlns:a16="http://schemas.microsoft.com/office/drawing/2014/main" id="{5BEDA71F-E6AF-4816-9A88-58DBB717E5B7}"/>
              </a:ext>
            </a:extLst>
          </p:cNvPr>
          <p:cNvSpPr>
            <a:spLocks noChangeArrowheads="1"/>
          </p:cNvSpPr>
          <p:nvPr/>
        </p:nvSpPr>
        <p:spPr bwMode="auto">
          <a:xfrm>
            <a:off x="998538" y="4084638"/>
            <a:ext cx="5608638" cy="357188"/>
          </a:xfrm>
          <a:prstGeom prst="rect">
            <a:avLst/>
          </a:prstGeom>
          <a:solidFill>
            <a:srgbClr val="FFF5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latin typeface="Helvetica" pitchFamily="2" charset="0"/>
            </a:endParaRPr>
          </a:p>
        </p:txBody>
      </p:sp>
      <p:sp>
        <p:nvSpPr>
          <p:cNvPr id="21" name="Rectangle 18">
            <a:extLst>
              <a:ext uri="{FF2B5EF4-FFF2-40B4-BE49-F238E27FC236}">
                <a16:creationId xmlns:a16="http://schemas.microsoft.com/office/drawing/2014/main" id="{6E3135BA-2A61-4530-B1A1-78682C0E92F9}"/>
              </a:ext>
            </a:extLst>
          </p:cNvPr>
          <p:cNvSpPr>
            <a:spLocks noChangeArrowheads="1"/>
          </p:cNvSpPr>
          <p:nvPr/>
        </p:nvSpPr>
        <p:spPr bwMode="auto">
          <a:xfrm>
            <a:off x="6607175" y="4084638"/>
            <a:ext cx="958850" cy="357188"/>
          </a:xfrm>
          <a:prstGeom prst="rect">
            <a:avLst/>
          </a:prstGeom>
          <a:solidFill>
            <a:srgbClr val="FFF5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latin typeface="Helvetica" pitchFamily="2" charset="0"/>
            </a:endParaRPr>
          </a:p>
        </p:txBody>
      </p:sp>
      <p:sp>
        <p:nvSpPr>
          <p:cNvPr id="22" name="Rectangle 19">
            <a:extLst>
              <a:ext uri="{FF2B5EF4-FFF2-40B4-BE49-F238E27FC236}">
                <a16:creationId xmlns:a16="http://schemas.microsoft.com/office/drawing/2014/main" id="{34C08738-5739-47A4-813B-8121A480D114}"/>
              </a:ext>
            </a:extLst>
          </p:cNvPr>
          <p:cNvSpPr>
            <a:spLocks noChangeArrowheads="1"/>
          </p:cNvSpPr>
          <p:nvPr/>
        </p:nvSpPr>
        <p:spPr bwMode="auto">
          <a:xfrm>
            <a:off x="998538" y="4441825"/>
            <a:ext cx="5608638" cy="617538"/>
          </a:xfrm>
          <a:prstGeom prst="rect">
            <a:avLst/>
          </a:prstGeom>
          <a:solidFill>
            <a:srgbClr val="FFE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latin typeface="Helvetica" pitchFamily="2" charset="0"/>
            </a:endParaRPr>
          </a:p>
        </p:txBody>
      </p:sp>
      <p:sp>
        <p:nvSpPr>
          <p:cNvPr id="23" name="Rectangle 20">
            <a:extLst>
              <a:ext uri="{FF2B5EF4-FFF2-40B4-BE49-F238E27FC236}">
                <a16:creationId xmlns:a16="http://schemas.microsoft.com/office/drawing/2014/main" id="{04E07FA4-90F3-44C7-B7F2-32333D086EFC}"/>
              </a:ext>
            </a:extLst>
          </p:cNvPr>
          <p:cNvSpPr>
            <a:spLocks noChangeArrowheads="1"/>
          </p:cNvSpPr>
          <p:nvPr/>
        </p:nvSpPr>
        <p:spPr bwMode="auto">
          <a:xfrm>
            <a:off x="6607175" y="4441825"/>
            <a:ext cx="958850" cy="617538"/>
          </a:xfrm>
          <a:prstGeom prst="rect">
            <a:avLst/>
          </a:prstGeom>
          <a:solidFill>
            <a:srgbClr val="FFE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latin typeface="Helvetica" pitchFamily="2" charset="0"/>
            </a:endParaRPr>
          </a:p>
        </p:txBody>
      </p:sp>
      <p:sp>
        <p:nvSpPr>
          <p:cNvPr id="24" name="Line 21">
            <a:extLst>
              <a:ext uri="{FF2B5EF4-FFF2-40B4-BE49-F238E27FC236}">
                <a16:creationId xmlns:a16="http://schemas.microsoft.com/office/drawing/2014/main" id="{28C4B9F8-39E2-484B-9EE2-B9F7CBEDFD8E}"/>
              </a:ext>
            </a:extLst>
          </p:cNvPr>
          <p:cNvSpPr>
            <a:spLocks noChangeShapeType="1"/>
          </p:cNvSpPr>
          <p:nvPr/>
        </p:nvSpPr>
        <p:spPr bwMode="auto">
          <a:xfrm>
            <a:off x="6607175" y="1931988"/>
            <a:ext cx="0" cy="313372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Helvetica" pitchFamily="2" charset="0"/>
            </a:endParaRPr>
          </a:p>
        </p:txBody>
      </p:sp>
      <p:sp>
        <p:nvSpPr>
          <p:cNvPr id="25" name="Line 22">
            <a:extLst>
              <a:ext uri="{FF2B5EF4-FFF2-40B4-BE49-F238E27FC236}">
                <a16:creationId xmlns:a16="http://schemas.microsoft.com/office/drawing/2014/main" id="{C9BBF7C9-2FFA-4C06-BD76-96A3765FF043}"/>
              </a:ext>
            </a:extLst>
          </p:cNvPr>
          <p:cNvSpPr>
            <a:spLocks noChangeShapeType="1"/>
          </p:cNvSpPr>
          <p:nvPr/>
        </p:nvSpPr>
        <p:spPr bwMode="auto">
          <a:xfrm>
            <a:off x="992188" y="2295525"/>
            <a:ext cx="6580188" cy="0"/>
          </a:xfrm>
          <a:prstGeom prst="line">
            <a:avLst/>
          </a:prstGeom>
          <a:noFill/>
          <a:ln w="36513"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latin typeface="Helvetica" pitchFamily="2" charset="0"/>
            </a:endParaRPr>
          </a:p>
        </p:txBody>
      </p:sp>
      <p:sp>
        <p:nvSpPr>
          <p:cNvPr id="26" name="Line 23">
            <a:extLst>
              <a:ext uri="{FF2B5EF4-FFF2-40B4-BE49-F238E27FC236}">
                <a16:creationId xmlns:a16="http://schemas.microsoft.com/office/drawing/2014/main" id="{FA35972D-B2D0-4310-82FC-C5C1A9D33BC7}"/>
              </a:ext>
            </a:extLst>
          </p:cNvPr>
          <p:cNvSpPr>
            <a:spLocks noChangeShapeType="1"/>
          </p:cNvSpPr>
          <p:nvPr/>
        </p:nvSpPr>
        <p:spPr bwMode="auto">
          <a:xfrm>
            <a:off x="992188" y="2652713"/>
            <a:ext cx="658018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latin typeface="Helvetica" pitchFamily="2" charset="0"/>
            </a:endParaRPr>
          </a:p>
        </p:txBody>
      </p:sp>
      <p:sp>
        <p:nvSpPr>
          <p:cNvPr id="27" name="Line 24">
            <a:extLst>
              <a:ext uri="{FF2B5EF4-FFF2-40B4-BE49-F238E27FC236}">
                <a16:creationId xmlns:a16="http://schemas.microsoft.com/office/drawing/2014/main" id="{CE569778-2CCE-4CE3-8304-3C4D53D1D321}"/>
              </a:ext>
            </a:extLst>
          </p:cNvPr>
          <p:cNvSpPr>
            <a:spLocks noChangeShapeType="1"/>
          </p:cNvSpPr>
          <p:nvPr/>
        </p:nvSpPr>
        <p:spPr bwMode="auto">
          <a:xfrm>
            <a:off x="992188" y="3011488"/>
            <a:ext cx="658018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latin typeface="Helvetica" pitchFamily="2" charset="0"/>
            </a:endParaRPr>
          </a:p>
        </p:txBody>
      </p:sp>
      <p:sp>
        <p:nvSpPr>
          <p:cNvPr id="28" name="Line 25">
            <a:extLst>
              <a:ext uri="{FF2B5EF4-FFF2-40B4-BE49-F238E27FC236}">
                <a16:creationId xmlns:a16="http://schemas.microsoft.com/office/drawing/2014/main" id="{14A6D3B7-3EA2-426D-93D5-9F1BE6084CCA}"/>
              </a:ext>
            </a:extLst>
          </p:cNvPr>
          <p:cNvSpPr>
            <a:spLocks noChangeShapeType="1"/>
          </p:cNvSpPr>
          <p:nvPr/>
        </p:nvSpPr>
        <p:spPr bwMode="auto">
          <a:xfrm>
            <a:off x="992188" y="3368675"/>
            <a:ext cx="658018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latin typeface="Helvetica" pitchFamily="2" charset="0"/>
            </a:endParaRPr>
          </a:p>
        </p:txBody>
      </p:sp>
      <p:sp>
        <p:nvSpPr>
          <p:cNvPr id="29" name="Line 26">
            <a:extLst>
              <a:ext uri="{FF2B5EF4-FFF2-40B4-BE49-F238E27FC236}">
                <a16:creationId xmlns:a16="http://schemas.microsoft.com/office/drawing/2014/main" id="{4491DCBC-D22F-4091-B884-80BC4D9087A8}"/>
              </a:ext>
            </a:extLst>
          </p:cNvPr>
          <p:cNvSpPr>
            <a:spLocks noChangeShapeType="1"/>
          </p:cNvSpPr>
          <p:nvPr/>
        </p:nvSpPr>
        <p:spPr bwMode="auto">
          <a:xfrm>
            <a:off x="992188" y="3725863"/>
            <a:ext cx="658018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latin typeface="Helvetica" pitchFamily="2" charset="0"/>
            </a:endParaRPr>
          </a:p>
        </p:txBody>
      </p:sp>
      <p:sp>
        <p:nvSpPr>
          <p:cNvPr id="30" name="Line 27">
            <a:extLst>
              <a:ext uri="{FF2B5EF4-FFF2-40B4-BE49-F238E27FC236}">
                <a16:creationId xmlns:a16="http://schemas.microsoft.com/office/drawing/2014/main" id="{2BF58EA9-D2D0-4E51-89AC-DD6813404DDD}"/>
              </a:ext>
            </a:extLst>
          </p:cNvPr>
          <p:cNvSpPr>
            <a:spLocks noChangeShapeType="1"/>
          </p:cNvSpPr>
          <p:nvPr/>
        </p:nvSpPr>
        <p:spPr bwMode="auto">
          <a:xfrm>
            <a:off x="992188" y="4084638"/>
            <a:ext cx="658018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latin typeface="Helvetica" pitchFamily="2" charset="0"/>
            </a:endParaRPr>
          </a:p>
        </p:txBody>
      </p:sp>
      <p:sp>
        <p:nvSpPr>
          <p:cNvPr id="31" name="Line 28">
            <a:extLst>
              <a:ext uri="{FF2B5EF4-FFF2-40B4-BE49-F238E27FC236}">
                <a16:creationId xmlns:a16="http://schemas.microsoft.com/office/drawing/2014/main" id="{79F7AA45-98C2-4242-92C9-06F7C4510F39}"/>
              </a:ext>
            </a:extLst>
          </p:cNvPr>
          <p:cNvSpPr>
            <a:spLocks noChangeShapeType="1"/>
          </p:cNvSpPr>
          <p:nvPr/>
        </p:nvSpPr>
        <p:spPr bwMode="auto">
          <a:xfrm>
            <a:off x="992188" y="4441825"/>
            <a:ext cx="658018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latin typeface="Helvetica" pitchFamily="2" charset="0"/>
            </a:endParaRPr>
          </a:p>
        </p:txBody>
      </p:sp>
      <p:sp>
        <p:nvSpPr>
          <p:cNvPr id="32" name="Line 29">
            <a:extLst>
              <a:ext uri="{FF2B5EF4-FFF2-40B4-BE49-F238E27FC236}">
                <a16:creationId xmlns:a16="http://schemas.microsoft.com/office/drawing/2014/main" id="{2A4E2C65-DC55-4288-9146-7C9435CE16D8}"/>
              </a:ext>
            </a:extLst>
          </p:cNvPr>
          <p:cNvSpPr>
            <a:spLocks noChangeShapeType="1"/>
          </p:cNvSpPr>
          <p:nvPr/>
        </p:nvSpPr>
        <p:spPr bwMode="auto">
          <a:xfrm>
            <a:off x="998538" y="1931988"/>
            <a:ext cx="0" cy="313372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Helvetica" pitchFamily="2" charset="0"/>
            </a:endParaRPr>
          </a:p>
        </p:txBody>
      </p:sp>
      <p:sp>
        <p:nvSpPr>
          <p:cNvPr id="33" name="Line 30">
            <a:extLst>
              <a:ext uri="{FF2B5EF4-FFF2-40B4-BE49-F238E27FC236}">
                <a16:creationId xmlns:a16="http://schemas.microsoft.com/office/drawing/2014/main" id="{D858A1ED-6326-45E8-B7BB-B121342DC7BD}"/>
              </a:ext>
            </a:extLst>
          </p:cNvPr>
          <p:cNvSpPr>
            <a:spLocks noChangeShapeType="1"/>
          </p:cNvSpPr>
          <p:nvPr/>
        </p:nvSpPr>
        <p:spPr bwMode="auto">
          <a:xfrm>
            <a:off x="7566025" y="1931988"/>
            <a:ext cx="0" cy="313372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Helvetica" pitchFamily="2" charset="0"/>
            </a:endParaRPr>
          </a:p>
        </p:txBody>
      </p:sp>
      <p:sp>
        <p:nvSpPr>
          <p:cNvPr id="34" name="Line 31">
            <a:extLst>
              <a:ext uri="{FF2B5EF4-FFF2-40B4-BE49-F238E27FC236}">
                <a16:creationId xmlns:a16="http://schemas.microsoft.com/office/drawing/2014/main" id="{81511082-1BEF-4F58-936F-FC7D8706BAB6}"/>
              </a:ext>
            </a:extLst>
          </p:cNvPr>
          <p:cNvSpPr>
            <a:spLocks noChangeShapeType="1"/>
          </p:cNvSpPr>
          <p:nvPr/>
        </p:nvSpPr>
        <p:spPr bwMode="auto">
          <a:xfrm>
            <a:off x="992188" y="1936750"/>
            <a:ext cx="658018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Helvetica" pitchFamily="2" charset="0"/>
            </a:endParaRPr>
          </a:p>
        </p:txBody>
      </p:sp>
      <p:sp>
        <p:nvSpPr>
          <p:cNvPr id="35" name="Line 32">
            <a:extLst>
              <a:ext uri="{FF2B5EF4-FFF2-40B4-BE49-F238E27FC236}">
                <a16:creationId xmlns:a16="http://schemas.microsoft.com/office/drawing/2014/main" id="{9AFEF58A-3F05-40D7-B413-FBB4EEC4FF4A}"/>
              </a:ext>
            </a:extLst>
          </p:cNvPr>
          <p:cNvSpPr>
            <a:spLocks noChangeShapeType="1"/>
          </p:cNvSpPr>
          <p:nvPr/>
        </p:nvSpPr>
        <p:spPr bwMode="auto">
          <a:xfrm>
            <a:off x="992188" y="5059363"/>
            <a:ext cx="658018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latin typeface="Helvetica" pitchFamily="2" charset="0"/>
            </a:endParaRPr>
          </a:p>
        </p:txBody>
      </p:sp>
      <p:sp>
        <p:nvSpPr>
          <p:cNvPr id="36" name="Rectangle 33">
            <a:extLst>
              <a:ext uri="{FF2B5EF4-FFF2-40B4-BE49-F238E27FC236}">
                <a16:creationId xmlns:a16="http://schemas.microsoft.com/office/drawing/2014/main" id="{0E26AB3C-B90D-4669-B9DD-BE11FDF47A2B}"/>
              </a:ext>
            </a:extLst>
          </p:cNvPr>
          <p:cNvSpPr>
            <a:spLocks noChangeArrowheads="1"/>
          </p:cNvSpPr>
          <p:nvPr/>
        </p:nvSpPr>
        <p:spPr bwMode="auto">
          <a:xfrm>
            <a:off x="1122620" y="1976438"/>
            <a:ext cx="4824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a:ln>
                  <a:noFill/>
                </a:ln>
                <a:effectLst/>
                <a:latin typeface="Helvetica" pitchFamily="2" charset="0"/>
              </a:rPr>
              <a:t>Task</a:t>
            </a:r>
            <a:endParaRPr kumimoji="0" lang="en-US" altLang="en-US" sz="1800" b="0" i="0" u="none" strike="noStrike" cap="none" normalizeH="0" baseline="0" dirty="0">
              <a:ln>
                <a:noFill/>
              </a:ln>
              <a:effectLst/>
              <a:latin typeface="Helvetica" pitchFamily="2" charset="0"/>
            </a:endParaRPr>
          </a:p>
        </p:txBody>
      </p:sp>
      <p:sp>
        <p:nvSpPr>
          <p:cNvPr id="37" name="Rectangle 34">
            <a:extLst>
              <a:ext uri="{FF2B5EF4-FFF2-40B4-BE49-F238E27FC236}">
                <a16:creationId xmlns:a16="http://schemas.microsoft.com/office/drawing/2014/main" id="{9D07C9A2-4A58-49F1-808C-3CC5A6CB3E7E}"/>
              </a:ext>
            </a:extLst>
          </p:cNvPr>
          <p:cNvSpPr>
            <a:spLocks noChangeArrowheads="1"/>
          </p:cNvSpPr>
          <p:nvPr/>
        </p:nvSpPr>
        <p:spPr bwMode="auto">
          <a:xfrm>
            <a:off x="6811963" y="1976438"/>
            <a:ext cx="62998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a:ln>
                  <a:noFill/>
                </a:ln>
                <a:effectLst/>
                <a:latin typeface="Helvetica" pitchFamily="2" charset="0"/>
              </a:rPr>
              <a:t>Hours</a:t>
            </a:r>
            <a:endParaRPr kumimoji="0" lang="en-US" altLang="en-US" sz="1800" b="0" i="0" u="none" strike="noStrike" cap="none" normalizeH="0" baseline="0" dirty="0">
              <a:ln>
                <a:noFill/>
              </a:ln>
              <a:effectLst/>
              <a:latin typeface="Helvetica" pitchFamily="2" charset="0"/>
            </a:endParaRPr>
          </a:p>
        </p:txBody>
      </p:sp>
      <p:sp>
        <p:nvSpPr>
          <p:cNvPr id="38" name="Rectangle 35">
            <a:extLst>
              <a:ext uri="{FF2B5EF4-FFF2-40B4-BE49-F238E27FC236}">
                <a16:creationId xmlns:a16="http://schemas.microsoft.com/office/drawing/2014/main" id="{57234307-559F-4076-A78C-06721F53F7CC}"/>
              </a:ext>
            </a:extLst>
          </p:cNvPr>
          <p:cNvSpPr>
            <a:spLocks noChangeArrowheads="1"/>
          </p:cNvSpPr>
          <p:nvPr/>
        </p:nvSpPr>
        <p:spPr bwMode="auto">
          <a:xfrm>
            <a:off x="1092200" y="2335213"/>
            <a:ext cx="53043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effectLst/>
                <a:latin typeface="Helvetica" pitchFamily="2" charset="0"/>
              </a:rPr>
              <a:t>Course/script writing (includes research, SME review, etc.)</a:t>
            </a:r>
          </a:p>
        </p:txBody>
      </p:sp>
      <p:sp>
        <p:nvSpPr>
          <p:cNvPr id="39" name="Rectangle 36">
            <a:extLst>
              <a:ext uri="{FF2B5EF4-FFF2-40B4-BE49-F238E27FC236}">
                <a16:creationId xmlns:a16="http://schemas.microsoft.com/office/drawing/2014/main" id="{C5AB49E3-2734-4A3C-AEA2-65FB4C04567C}"/>
              </a:ext>
            </a:extLst>
          </p:cNvPr>
          <p:cNvSpPr>
            <a:spLocks noChangeArrowheads="1"/>
          </p:cNvSpPr>
          <p:nvPr/>
        </p:nvSpPr>
        <p:spPr bwMode="auto">
          <a:xfrm>
            <a:off x="6977063" y="2335213"/>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effectLst/>
                <a:latin typeface="Helvetica" pitchFamily="2" charset="0"/>
              </a:rPr>
              <a:t>16</a:t>
            </a:r>
          </a:p>
        </p:txBody>
      </p:sp>
      <p:sp>
        <p:nvSpPr>
          <p:cNvPr id="40" name="Rectangle 37">
            <a:extLst>
              <a:ext uri="{FF2B5EF4-FFF2-40B4-BE49-F238E27FC236}">
                <a16:creationId xmlns:a16="http://schemas.microsoft.com/office/drawing/2014/main" id="{CB9981D1-E88D-401F-8E02-31DC20B52579}"/>
              </a:ext>
            </a:extLst>
          </p:cNvPr>
          <p:cNvSpPr>
            <a:spLocks noChangeArrowheads="1"/>
          </p:cNvSpPr>
          <p:nvPr/>
        </p:nvSpPr>
        <p:spPr bwMode="auto">
          <a:xfrm>
            <a:off x="1092200" y="2692400"/>
            <a:ext cx="428803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effectLst/>
                <a:latin typeface="Helvetica" pitchFamily="2" charset="0"/>
              </a:rPr>
              <a:t>Ensuring adherence to regulatory requirements</a:t>
            </a:r>
          </a:p>
        </p:txBody>
      </p:sp>
      <p:sp>
        <p:nvSpPr>
          <p:cNvPr id="41" name="Rectangle 38">
            <a:extLst>
              <a:ext uri="{FF2B5EF4-FFF2-40B4-BE49-F238E27FC236}">
                <a16:creationId xmlns:a16="http://schemas.microsoft.com/office/drawing/2014/main" id="{784B7C1F-938B-47D4-9719-096283FE6E88}"/>
              </a:ext>
            </a:extLst>
          </p:cNvPr>
          <p:cNvSpPr>
            <a:spLocks noChangeArrowheads="1"/>
          </p:cNvSpPr>
          <p:nvPr/>
        </p:nvSpPr>
        <p:spPr bwMode="auto">
          <a:xfrm>
            <a:off x="7032625" y="2692400"/>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effectLst/>
                <a:latin typeface="Helvetica" pitchFamily="2" charset="0"/>
              </a:rPr>
              <a:t>1</a:t>
            </a:r>
          </a:p>
        </p:txBody>
      </p:sp>
      <p:sp>
        <p:nvSpPr>
          <p:cNvPr id="42" name="Rectangle 39">
            <a:extLst>
              <a:ext uri="{FF2B5EF4-FFF2-40B4-BE49-F238E27FC236}">
                <a16:creationId xmlns:a16="http://schemas.microsoft.com/office/drawing/2014/main" id="{8FCD0685-D3F0-4DA8-A319-F7B79AB01A66}"/>
              </a:ext>
            </a:extLst>
          </p:cNvPr>
          <p:cNvSpPr>
            <a:spLocks noChangeArrowheads="1"/>
          </p:cNvSpPr>
          <p:nvPr/>
        </p:nvSpPr>
        <p:spPr bwMode="auto">
          <a:xfrm>
            <a:off x="1092200" y="3051175"/>
            <a:ext cx="331821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effectLst/>
                <a:latin typeface="Helvetica" pitchFamily="2" charset="0"/>
              </a:rPr>
              <a:t>Photography and/or graphic creation</a:t>
            </a:r>
          </a:p>
        </p:txBody>
      </p:sp>
      <p:sp>
        <p:nvSpPr>
          <p:cNvPr id="43" name="Rectangle 40">
            <a:extLst>
              <a:ext uri="{FF2B5EF4-FFF2-40B4-BE49-F238E27FC236}">
                <a16:creationId xmlns:a16="http://schemas.microsoft.com/office/drawing/2014/main" id="{52276B2D-25E2-4CD0-B53F-7C7CFE503DCB}"/>
              </a:ext>
            </a:extLst>
          </p:cNvPr>
          <p:cNvSpPr>
            <a:spLocks noChangeArrowheads="1"/>
          </p:cNvSpPr>
          <p:nvPr/>
        </p:nvSpPr>
        <p:spPr bwMode="auto">
          <a:xfrm>
            <a:off x="7032625" y="3051175"/>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effectLst/>
                <a:latin typeface="Helvetica" pitchFamily="2" charset="0"/>
              </a:rPr>
              <a:t>3</a:t>
            </a:r>
          </a:p>
        </p:txBody>
      </p:sp>
      <p:sp>
        <p:nvSpPr>
          <p:cNvPr id="44" name="Rectangle 41">
            <a:extLst>
              <a:ext uri="{FF2B5EF4-FFF2-40B4-BE49-F238E27FC236}">
                <a16:creationId xmlns:a16="http://schemas.microsoft.com/office/drawing/2014/main" id="{CD35A725-BDBB-43DF-8DD1-1496B1DB9DB0}"/>
              </a:ext>
            </a:extLst>
          </p:cNvPr>
          <p:cNvSpPr>
            <a:spLocks noChangeArrowheads="1"/>
          </p:cNvSpPr>
          <p:nvPr/>
        </p:nvSpPr>
        <p:spPr bwMode="auto">
          <a:xfrm>
            <a:off x="1092200" y="3408363"/>
            <a:ext cx="27199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effectLst/>
                <a:latin typeface="Helvetica" pitchFamily="2" charset="0"/>
              </a:rPr>
              <a:t>Video production and file prep</a:t>
            </a:r>
          </a:p>
        </p:txBody>
      </p:sp>
      <p:sp>
        <p:nvSpPr>
          <p:cNvPr id="45" name="Rectangle 42">
            <a:extLst>
              <a:ext uri="{FF2B5EF4-FFF2-40B4-BE49-F238E27FC236}">
                <a16:creationId xmlns:a16="http://schemas.microsoft.com/office/drawing/2014/main" id="{D389F2ED-0726-42DA-8CEA-A3C0536BA527}"/>
              </a:ext>
            </a:extLst>
          </p:cNvPr>
          <p:cNvSpPr>
            <a:spLocks noChangeArrowheads="1"/>
          </p:cNvSpPr>
          <p:nvPr/>
        </p:nvSpPr>
        <p:spPr bwMode="auto">
          <a:xfrm>
            <a:off x="7032625" y="3408363"/>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effectLst/>
                <a:latin typeface="Helvetica" pitchFamily="2" charset="0"/>
              </a:rPr>
              <a:t>5</a:t>
            </a:r>
          </a:p>
        </p:txBody>
      </p:sp>
      <p:sp>
        <p:nvSpPr>
          <p:cNvPr id="46" name="Rectangle 43">
            <a:extLst>
              <a:ext uri="{FF2B5EF4-FFF2-40B4-BE49-F238E27FC236}">
                <a16:creationId xmlns:a16="http://schemas.microsoft.com/office/drawing/2014/main" id="{757A4DD2-D075-400D-BB53-0A9ED9EA3C12}"/>
              </a:ext>
            </a:extLst>
          </p:cNvPr>
          <p:cNvSpPr>
            <a:spLocks noChangeArrowheads="1"/>
          </p:cNvSpPr>
          <p:nvPr/>
        </p:nvSpPr>
        <p:spPr bwMode="auto">
          <a:xfrm>
            <a:off x="1092200" y="3765550"/>
            <a:ext cx="9569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effectLst/>
                <a:latin typeface="Helvetica" pitchFamily="2" charset="0"/>
              </a:rPr>
              <a:t>Voice over</a:t>
            </a:r>
          </a:p>
        </p:txBody>
      </p:sp>
      <p:sp>
        <p:nvSpPr>
          <p:cNvPr id="47" name="Rectangle 44">
            <a:extLst>
              <a:ext uri="{FF2B5EF4-FFF2-40B4-BE49-F238E27FC236}">
                <a16:creationId xmlns:a16="http://schemas.microsoft.com/office/drawing/2014/main" id="{26494CB5-D236-496B-BB67-8B32CC2F38D8}"/>
              </a:ext>
            </a:extLst>
          </p:cNvPr>
          <p:cNvSpPr>
            <a:spLocks noChangeArrowheads="1"/>
          </p:cNvSpPr>
          <p:nvPr/>
        </p:nvSpPr>
        <p:spPr bwMode="auto">
          <a:xfrm>
            <a:off x="7032625" y="3765550"/>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effectLst/>
                <a:latin typeface="Helvetica" pitchFamily="2" charset="0"/>
              </a:rPr>
              <a:t>2</a:t>
            </a:r>
          </a:p>
        </p:txBody>
      </p:sp>
      <p:sp>
        <p:nvSpPr>
          <p:cNvPr id="48" name="Rectangle 45">
            <a:extLst>
              <a:ext uri="{FF2B5EF4-FFF2-40B4-BE49-F238E27FC236}">
                <a16:creationId xmlns:a16="http://schemas.microsoft.com/office/drawing/2014/main" id="{1DCE3A13-A825-41E0-A3D4-E7361BB5AA80}"/>
              </a:ext>
            </a:extLst>
          </p:cNvPr>
          <p:cNvSpPr>
            <a:spLocks noChangeArrowheads="1"/>
          </p:cNvSpPr>
          <p:nvPr/>
        </p:nvSpPr>
        <p:spPr bwMode="auto">
          <a:xfrm>
            <a:off x="1092200" y="4124325"/>
            <a:ext cx="37730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effectLst/>
                <a:latin typeface="Helvetica" pitchFamily="2" charset="0"/>
              </a:rPr>
              <a:t>Course assembly (PPT or other software)</a:t>
            </a:r>
          </a:p>
        </p:txBody>
      </p:sp>
      <p:sp>
        <p:nvSpPr>
          <p:cNvPr id="49" name="Rectangle 46">
            <a:extLst>
              <a:ext uri="{FF2B5EF4-FFF2-40B4-BE49-F238E27FC236}">
                <a16:creationId xmlns:a16="http://schemas.microsoft.com/office/drawing/2014/main" id="{2C633F28-B7A6-4219-8B17-D54E55BB93C9}"/>
              </a:ext>
            </a:extLst>
          </p:cNvPr>
          <p:cNvSpPr>
            <a:spLocks noChangeArrowheads="1"/>
          </p:cNvSpPr>
          <p:nvPr/>
        </p:nvSpPr>
        <p:spPr bwMode="auto">
          <a:xfrm>
            <a:off x="7032625" y="4124325"/>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effectLst/>
                <a:latin typeface="Helvetica" pitchFamily="2" charset="0"/>
              </a:rPr>
              <a:t>8</a:t>
            </a:r>
          </a:p>
        </p:txBody>
      </p:sp>
      <p:grpSp>
        <p:nvGrpSpPr>
          <p:cNvPr id="59" name="Group 58">
            <a:extLst>
              <a:ext uri="{FF2B5EF4-FFF2-40B4-BE49-F238E27FC236}">
                <a16:creationId xmlns:a16="http://schemas.microsoft.com/office/drawing/2014/main" id="{0D263A83-FC03-4F48-92F3-21890CB54BF7}"/>
              </a:ext>
            </a:extLst>
          </p:cNvPr>
          <p:cNvGrpSpPr/>
          <p:nvPr/>
        </p:nvGrpSpPr>
        <p:grpSpPr>
          <a:xfrm>
            <a:off x="1092200" y="4481513"/>
            <a:ext cx="5280292" cy="512921"/>
            <a:chOff x="558800" y="4176713"/>
            <a:chExt cx="5280292" cy="512921"/>
          </a:xfrm>
        </p:grpSpPr>
        <p:sp>
          <p:nvSpPr>
            <p:cNvPr id="50" name="Rectangle 47">
              <a:extLst>
                <a:ext uri="{FF2B5EF4-FFF2-40B4-BE49-F238E27FC236}">
                  <a16:creationId xmlns:a16="http://schemas.microsoft.com/office/drawing/2014/main" id="{0B0B40E8-BA33-42B1-A928-95AFCC0C5C64}"/>
                </a:ext>
              </a:extLst>
            </p:cNvPr>
            <p:cNvSpPr>
              <a:spLocks noChangeArrowheads="1"/>
            </p:cNvSpPr>
            <p:nvPr/>
          </p:nvSpPr>
          <p:spPr bwMode="auto">
            <a:xfrm>
              <a:off x="558800" y="4176713"/>
              <a:ext cx="52802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effectLst/>
                  <a:latin typeface="Helvetica" pitchFamily="2" charset="0"/>
                </a:rPr>
                <a:t>Language translation (VO, graphics, slide content, adding </a:t>
              </a:r>
            </a:p>
          </p:txBody>
        </p:sp>
        <p:sp>
          <p:nvSpPr>
            <p:cNvPr id="51" name="Rectangle 48">
              <a:extLst>
                <a:ext uri="{FF2B5EF4-FFF2-40B4-BE49-F238E27FC236}">
                  <a16:creationId xmlns:a16="http://schemas.microsoft.com/office/drawing/2014/main" id="{D8D91516-3A53-4FB3-B1C2-C14B0AB026D6}"/>
                </a:ext>
              </a:extLst>
            </p:cNvPr>
            <p:cNvSpPr>
              <a:spLocks noChangeArrowheads="1"/>
            </p:cNvSpPr>
            <p:nvPr/>
          </p:nvSpPr>
          <p:spPr bwMode="auto">
            <a:xfrm>
              <a:off x="558800" y="4443413"/>
              <a:ext cx="8784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effectLst/>
                  <a:latin typeface="Helvetica" pitchFamily="2" charset="0"/>
                </a:rPr>
                <a:t>subtitles) </a:t>
              </a:r>
            </a:p>
          </p:txBody>
        </p:sp>
        <p:sp>
          <p:nvSpPr>
            <p:cNvPr id="52" name="Rectangle 49">
              <a:extLst>
                <a:ext uri="{FF2B5EF4-FFF2-40B4-BE49-F238E27FC236}">
                  <a16:creationId xmlns:a16="http://schemas.microsoft.com/office/drawing/2014/main" id="{553312E2-DEB6-42E4-BC8A-960DBE620140}"/>
                </a:ext>
              </a:extLst>
            </p:cNvPr>
            <p:cNvSpPr>
              <a:spLocks noChangeArrowheads="1"/>
            </p:cNvSpPr>
            <p:nvPr/>
          </p:nvSpPr>
          <p:spPr bwMode="auto">
            <a:xfrm>
              <a:off x="1444625" y="4443413"/>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effectLst/>
                  <a:latin typeface="Helvetica" pitchFamily="2" charset="0"/>
                </a:rPr>
                <a:t>–</a:t>
              </a:r>
            </a:p>
          </p:txBody>
        </p:sp>
        <p:sp>
          <p:nvSpPr>
            <p:cNvPr id="53" name="Rectangle 50">
              <a:extLst>
                <a:ext uri="{FF2B5EF4-FFF2-40B4-BE49-F238E27FC236}">
                  <a16:creationId xmlns:a16="http://schemas.microsoft.com/office/drawing/2014/main" id="{9D5AB1B2-AA7A-47BA-B4BB-810C0DC9F813}"/>
                </a:ext>
              </a:extLst>
            </p:cNvPr>
            <p:cNvSpPr>
              <a:spLocks noChangeArrowheads="1"/>
            </p:cNvSpPr>
            <p:nvPr/>
          </p:nvSpPr>
          <p:spPr bwMode="auto">
            <a:xfrm>
              <a:off x="1600200" y="4443413"/>
              <a:ext cx="391293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effectLst/>
                  <a:latin typeface="Helvetica" pitchFamily="2" charset="0"/>
                </a:rPr>
                <a:t>includes time of worker needed to translate</a:t>
              </a:r>
            </a:p>
          </p:txBody>
        </p:sp>
      </p:grpSp>
      <p:sp>
        <p:nvSpPr>
          <p:cNvPr id="54" name="Rectangle 51">
            <a:extLst>
              <a:ext uri="{FF2B5EF4-FFF2-40B4-BE49-F238E27FC236}">
                <a16:creationId xmlns:a16="http://schemas.microsoft.com/office/drawing/2014/main" id="{2C2A5E4A-F12C-4861-B84C-B8EBFEC0F974}"/>
              </a:ext>
            </a:extLst>
          </p:cNvPr>
          <p:cNvSpPr>
            <a:spLocks noChangeArrowheads="1"/>
          </p:cNvSpPr>
          <p:nvPr/>
        </p:nvSpPr>
        <p:spPr bwMode="auto">
          <a:xfrm>
            <a:off x="7032625" y="4603750"/>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effectLst/>
                <a:latin typeface="Helvetica" pitchFamily="2" charset="0"/>
              </a:rPr>
              <a:t>8</a:t>
            </a:r>
          </a:p>
        </p:txBody>
      </p:sp>
      <p:sp>
        <p:nvSpPr>
          <p:cNvPr id="58" name="Rectangle 57">
            <a:extLst>
              <a:ext uri="{FF2B5EF4-FFF2-40B4-BE49-F238E27FC236}">
                <a16:creationId xmlns:a16="http://schemas.microsoft.com/office/drawing/2014/main" id="{79F8D894-67B6-4CBA-8E5A-624E4D33E141}"/>
              </a:ext>
            </a:extLst>
          </p:cNvPr>
          <p:cNvSpPr/>
          <p:nvPr/>
        </p:nvSpPr>
        <p:spPr>
          <a:xfrm>
            <a:off x="7966074" y="1938338"/>
            <a:ext cx="3276600" cy="3127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2400"/>
              </a:spcAft>
            </a:pPr>
            <a:r>
              <a:rPr lang="en-US" sz="2800" b="1" dirty="0">
                <a:solidFill>
                  <a:schemeClr val="bg1"/>
                </a:solidFill>
                <a:latin typeface="Helvetica" pitchFamily="2" charset="0"/>
              </a:rPr>
              <a:t>43 Hours</a:t>
            </a:r>
          </a:p>
          <a:p>
            <a:pPr algn="ctr">
              <a:spcAft>
                <a:spcPts val="2400"/>
              </a:spcAft>
            </a:pPr>
            <a:r>
              <a:rPr lang="en-US" sz="3200" b="1" dirty="0">
                <a:solidFill>
                  <a:schemeClr val="bg1"/>
                </a:solidFill>
                <a:latin typeface="Helvetica" pitchFamily="2" charset="0"/>
              </a:rPr>
              <a:t>$800 – $1,200</a:t>
            </a:r>
            <a:endParaRPr lang="en-US" sz="2800" b="1" dirty="0">
              <a:solidFill>
                <a:schemeClr val="bg1"/>
              </a:solidFill>
              <a:latin typeface="Helvetica" pitchFamily="2" charset="0"/>
            </a:endParaRPr>
          </a:p>
          <a:p>
            <a:pPr algn="ctr"/>
            <a:r>
              <a:rPr lang="en-US" sz="2000" dirty="0">
                <a:solidFill>
                  <a:schemeClr val="bg1"/>
                </a:solidFill>
                <a:latin typeface="Helvetica" pitchFamily="2" charset="0"/>
              </a:rPr>
              <a:t>(for 1 course)</a:t>
            </a:r>
          </a:p>
        </p:txBody>
      </p:sp>
    </p:spTree>
    <p:extLst>
      <p:ext uri="{BB962C8B-B14F-4D97-AF65-F5344CB8AC3E}">
        <p14:creationId xmlns:p14="http://schemas.microsoft.com/office/powerpoint/2010/main" val="2172422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3D61F0-624B-49B6-A4CC-683849180040}"/>
              </a:ext>
            </a:extLst>
          </p:cNvPr>
          <p:cNvSpPr>
            <a:spLocks noGrp="1"/>
          </p:cNvSpPr>
          <p:nvPr>
            <p:ph type="title"/>
          </p:nvPr>
        </p:nvSpPr>
        <p:spPr/>
        <p:txBody>
          <a:bodyPr/>
          <a:lstStyle/>
          <a:p>
            <a:r>
              <a:rPr lang="en-US" dirty="0"/>
              <a:t>Creating Courses – Force Multipliers</a:t>
            </a:r>
          </a:p>
        </p:txBody>
      </p:sp>
      <p:sp>
        <p:nvSpPr>
          <p:cNvPr id="4" name="Content Placeholder 3">
            <a:extLst>
              <a:ext uri="{FF2B5EF4-FFF2-40B4-BE49-F238E27FC236}">
                <a16:creationId xmlns:a16="http://schemas.microsoft.com/office/drawing/2014/main" id="{973E824B-23BC-44F6-A1C8-066272B5F48A}"/>
              </a:ext>
            </a:extLst>
          </p:cNvPr>
          <p:cNvSpPr>
            <a:spLocks noGrp="1"/>
          </p:cNvSpPr>
          <p:nvPr>
            <p:ph sz="quarter" idx="11"/>
          </p:nvPr>
        </p:nvSpPr>
        <p:spPr>
          <a:xfrm>
            <a:off x="1828800" y="1521365"/>
            <a:ext cx="6705600" cy="1586622"/>
          </a:xfrm>
        </p:spPr>
        <p:txBody>
          <a:bodyPr/>
          <a:lstStyle/>
          <a:p>
            <a:pPr>
              <a:spcAft>
                <a:spcPts val="1200"/>
              </a:spcAft>
            </a:pPr>
            <a:r>
              <a:rPr lang="en-US" dirty="0"/>
              <a:t>One course = 43 hours to develop </a:t>
            </a:r>
          </a:p>
          <a:p>
            <a:pPr>
              <a:spcAft>
                <a:spcPts val="1200"/>
              </a:spcAft>
            </a:pPr>
            <a:r>
              <a:rPr lang="en-US" dirty="0"/>
              <a:t>24 courses = 1,032 hours to develop</a:t>
            </a:r>
          </a:p>
          <a:p>
            <a:pPr>
              <a:spcAft>
                <a:spcPts val="1200"/>
              </a:spcAft>
            </a:pPr>
            <a:r>
              <a:rPr lang="en-US" dirty="0"/>
              <a:t>Updates and edits to keep current: 103 hours</a:t>
            </a:r>
          </a:p>
        </p:txBody>
      </p:sp>
      <p:sp>
        <p:nvSpPr>
          <p:cNvPr id="5" name="Content Placeholder 3">
            <a:extLst>
              <a:ext uri="{FF2B5EF4-FFF2-40B4-BE49-F238E27FC236}">
                <a16:creationId xmlns:a16="http://schemas.microsoft.com/office/drawing/2014/main" id="{7DE9DAEC-D0DF-4187-9105-6EEE72446038}"/>
              </a:ext>
            </a:extLst>
          </p:cNvPr>
          <p:cNvSpPr txBox="1">
            <a:spLocks/>
          </p:cNvSpPr>
          <p:nvPr/>
        </p:nvSpPr>
        <p:spPr>
          <a:xfrm>
            <a:off x="8991600" y="1534943"/>
            <a:ext cx="2421834" cy="1662822"/>
          </a:xfrm>
          <a:prstGeom prst="rect">
            <a:avLst/>
          </a:prstGeom>
        </p:spPr>
        <p:txBody>
          <a:bodyPr vert="horz" lIns="0" tIns="0" rIns="0" bIns="0" rtlCol="0">
            <a:noAutofit/>
          </a:bodyPr>
          <a:lstStyle>
            <a:lvl1pPr marL="0" indent="0" algn="l" defTabSz="914377" rtl="0" eaLnBrk="1" latinLnBrk="0" hangingPunct="1">
              <a:lnSpc>
                <a:spcPct val="100000"/>
              </a:lnSpc>
              <a:spcBef>
                <a:spcPts val="800"/>
              </a:spcBef>
              <a:buClr>
                <a:schemeClr val="accent1"/>
              </a:buClr>
              <a:buFont typeface="Arial" panose="020B0604020202020204" pitchFamily="34" charset="0"/>
              <a:buNone/>
              <a:defRPr sz="2200" b="0" kern="1200">
                <a:solidFill>
                  <a:schemeClr val="tx1"/>
                </a:solidFill>
                <a:latin typeface="+mj-lt"/>
                <a:ea typeface="+mn-ea"/>
                <a:cs typeface="+mn-cs"/>
              </a:defRPr>
            </a:lvl1pPr>
            <a:lvl2pPr marL="515938" indent="-292100" algn="l" defTabSz="914377" rtl="0" eaLnBrk="1" latinLnBrk="0" hangingPunct="1">
              <a:lnSpc>
                <a:spcPct val="100000"/>
              </a:lnSpc>
              <a:spcBef>
                <a:spcPts val="800"/>
              </a:spcBef>
              <a:buClr>
                <a:schemeClr val="accent1"/>
              </a:buClr>
              <a:buSzPct val="110000"/>
              <a:buFont typeface="Arial" panose="020B0604020202020204" pitchFamily="34" charset="0"/>
              <a:buChar char="•"/>
              <a:tabLst/>
              <a:defRPr sz="2200" kern="1200">
                <a:solidFill>
                  <a:schemeClr val="tx1"/>
                </a:solidFill>
                <a:latin typeface="+mj-lt"/>
                <a:ea typeface="+mn-ea"/>
                <a:cs typeface="+mn-cs"/>
              </a:defRPr>
            </a:lvl2pPr>
            <a:lvl3pPr marL="977900" indent="-336550" algn="l" defTabSz="914377" rtl="0" eaLnBrk="1" latinLnBrk="0" hangingPunct="1">
              <a:lnSpc>
                <a:spcPct val="100000"/>
              </a:lnSpc>
              <a:spcBef>
                <a:spcPts val="800"/>
              </a:spcBef>
              <a:buClr>
                <a:schemeClr val="accent1"/>
              </a:buClr>
              <a:buFont typeface="System Font Regular"/>
              <a:buChar char="—"/>
              <a:tabLst/>
              <a:defRPr sz="1800" kern="1200">
                <a:solidFill>
                  <a:schemeClr val="tx1"/>
                </a:solidFill>
                <a:latin typeface="+mj-lt"/>
                <a:ea typeface="+mn-ea"/>
                <a:cs typeface="+mn-cs"/>
              </a:defRPr>
            </a:lvl3pPr>
            <a:lvl4pPr marL="1374775" indent="-250825" algn="l" defTabSz="914377" rtl="0" eaLnBrk="1" latinLnBrk="0" hangingPunct="1">
              <a:lnSpc>
                <a:spcPct val="100000"/>
              </a:lnSpc>
              <a:spcBef>
                <a:spcPts val="800"/>
              </a:spcBef>
              <a:buClr>
                <a:schemeClr val="accent1"/>
              </a:buClr>
              <a:buSzPct val="90000"/>
              <a:buFont typeface="Wingdings" pitchFamily="2" charset="2"/>
              <a:buChar char="§"/>
              <a:tabLst/>
              <a:defRPr sz="1800" kern="1200">
                <a:solidFill>
                  <a:schemeClr val="tx1"/>
                </a:solidFill>
                <a:latin typeface="+mj-lt"/>
                <a:ea typeface="+mn-ea"/>
                <a:cs typeface="+mn-cs"/>
              </a:defRPr>
            </a:lvl4pPr>
            <a:lvl5pPr marL="811193" indent="-274632" algn="l" defTabSz="914377" rtl="0" eaLnBrk="1" latinLnBrk="0" hangingPunct="1">
              <a:lnSpc>
                <a:spcPct val="85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dirty="0">
                <a:latin typeface="Helvetica" pitchFamily="2" charset="0"/>
              </a:rPr>
              <a:t>$  1,000</a:t>
            </a:r>
          </a:p>
          <a:p>
            <a:pPr>
              <a:spcAft>
                <a:spcPts val="1200"/>
              </a:spcAft>
            </a:pPr>
            <a:r>
              <a:rPr lang="en-US" dirty="0">
                <a:latin typeface="Helvetica" pitchFamily="2" charset="0"/>
              </a:rPr>
              <a:t>$24,000</a:t>
            </a:r>
          </a:p>
          <a:p>
            <a:pPr>
              <a:spcAft>
                <a:spcPts val="1200"/>
              </a:spcAft>
            </a:pPr>
            <a:r>
              <a:rPr lang="en-US" dirty="0">
                <a:latin typeface="Helvetica" pitchFamily="2" charset="0"/>
              </a:rPr>
              <a:t>$  2,400</a:t>
            </a:r>
          </a:p>
        </p:txBody>
      </p:sp>
      <p:sp>
        <p:nvSpPr>
          <p:cNvPr id="6" name="Content Placeholder 3">
            <a:extLst>
              <a:ext uri="{FF2B5EF4-FFF2-40B4-BE49-F238E27FC236}">
                <a16:creationId xmlns:a16="http://schemas.microsoft.com/office/drawing/2014/main" id="{C8436AA2-56FB-4CB7-A7C3-D64E5181DBA1}"/>
              </a:ext>
            </a:extLst>
          </p:cNvPr>
          <p:cNvSpPr txBox="1">
            <a:spLocks/>
          </p:cNvSpPr>
          <p:nvPr/>
        </p:nvSpPr>
        <p:spPr>
          <a:xfrm>
            <a:off x="7211548" y="3226093"/>
            <a:ext cx="2895600" cy="657472"/>
          </a:xfrm>
          <a:prstGeom prst="rect">
            <a:avLst/>
          </a:prstGeom>
          <a:solidFill>
            <a:schemeClr val="accent2"/>
          </a:solidFill>
        </p:spPr>
        <p:txBody>
          <a:bodyPr vert="horz" lIns="0" tIns="0" rIns="0" bIns="0" rtlCol="0" anchor="ctr">
            <a:noAutofit/>
          </a:bodyPr>
          <a:lstStyle>
            <a:lvl1pPr marL="0" indent="0" algn="l" defTabSz="914377" rtl="0" eaLnBrk="1" latinLnBrk="0" hangingPunct="1">
              <a:lnSpc>
                <a:spcPct val="100000"/>
              </a:lnSpc>
              <a:spcBef>
                <a:spcPts val="800"/>
              </a:spcBef>
              <a:buClr>
                <a:schemeClr val="accent1"/>
              </a:buClr>
              <a:buFont typeface="Arial" panose="020B0604020202020204" pitchFamily="34" charset="0"/>
              <a:buNone/>
              <a:defRPr sz="2200" b="0" kern="1200">
                <a:solidFill>
                  <a:schemeClr val="tx1"/>
                </a:solidFill>
                <a:latin typeface="+mj-lt"/>
                <a:ea typeface="+mn-ea"/>
                <a:cs typeface="+mn-cs"/>
              </a:defRPr>
            </a:lvl1pPr>
            <a:lvl2pPr marL="515938" indent="-292100" algn="l" defTabSz="914377" rtl="0" eaLnBrk="1" latinLnBrk="0" hangingPunct="1">
              <a:lnSpc>
                <a:spcPct val="100000"/>
              </a:lnSpc>
              <a:spcBef>
                <a:spcPts val="800"/>
              </a:spcBef>
              <a:buClr>
                <a:schemeClr val="accent1"/>
              </a:buClr>
              <a:buSzPct val="110000"/>
              <a:buFont typeface="Arial" panose="020B0604020202020204" pitchFamily="34" charset="0"/>
              <a:buChar char="•"/>
              <a:tabLst/>
              <a:defRPr sz="2200" kern="1200">
                <a:solidFill>
                  <a:schemeClr val="tx1"/>
                </a:solidFill>
                <a:latin typeface="+mj-lt"/>
                <a:ea typeface="+mn-ea"/>
                <a:cs typeface="+mn-cs"/>
              </a:defRPr>
            </a:lvl2pPr>
            <a:lvl3pPr marL="977900" indent="-336550" algn="l" defTabSz="914377" rtl="0" eaLnBrk="1" latinLnBrk="0" hangingPunct="1">
              <a:lnSpc>
                <a:spcPct val="100000"/>
              </a:lnSpc>
              <a:spcBef>
                <a:spcPts val="800"/>
              </a:spcBef>
              <a:buClr>
                <a:schemeClr val="accent1"/>
              </a:buClr>
              <a:buFont typeface="System Font Regular"/>
              <a:buChar char="—"/>
              <a:tabLst/>
              <a:defRPr sz="1800" kern="1200">
                <a:solidFill>
                  <a:schemeClr val="tx1"/>
                </a:solidFill>
                <a:latin typeface="+mj-lt"/>
                <a:ea typeface="+mn-ea"/>
                <a:cs typeface="+mn-cs"/>
              </a:defRPr>
            </a:lvl3pPr>
            <a:lvl4pPr marL="1374775" indent="-250825" algn="l" defTabSz="914377" rtl="0" eaLnBrk="1" latinLnBrk="0" hangingPunct="1">
              <a:lnSpc>
                <a:spcPct val="100000"/>
              </a:lnSpc>
              <a:spcBef>
                <a:spcPts val="800"/>
              </a:spcBef>
              <a:buClr>
                <a:schemeClr val="accent1"/>
              </a:buClr>
              <a:buSzPct val="90000"/>
              <a:buFont typeface="Wingdings" pitchFamily="2" charset="2"/>
              <a:buChar char="§"/>
              <a:tabLst/>
              <a:defRPr sz="1800" kern="1200">
                <a:solidFill>
                  <a:schemeClr val="tx1"/>
                </a:solidFill>
                <a:latin typeface="+mj-lt"/>
                <a:ea typeface="+mn-ea"/>
                <a:cs typeface="+mn-cs"/>
              </a:defRPr>
            </a:lvl4pPr>
            <a:lvl5pPr marL="811193" indent="-274632" algn="l" defTabSz="914377" rtl="0" eaLnBrk="1" latinLnBrk="0" hangingPunct="1">
              <a:lnSpc>
                <a:spcPct val="85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Aft>
                <a:spcPts val="1200"/>
              </a:spcAft>
            </a:pPr>
            <a:r>
              <a:rPr lang="en-US" b="1" dirty="0">
                <a:solidFill>
                  <a:schemeClr val="bg1"/>
                </a:solidFill>
                <a:latin typeface="Helvetica" pitchFamily="2" charset="0"/>
              </a:rPr>
              <a:t> TOTAL        $27,400</a:t>
            </a:r>
          </a:p>
        </p:txBody>
      </p:sp>
      <p:sp>
        <p:nvSpPr>
          <p:cNvPr id="7" name="Rectangle 6">
            <a:extLst>
              <a:ext uri="{FF2B5EF4-FFF2-40B4-BE49-F238E27FC236}">
                <a16:creationId xmlns:a16="http://schemas.microsoft.com/office/drawing/2014/main" id="{8C2E9117-E522-4AD3-BE3D-1126E49FB594}"/>
              </a:ext>
            </a:extLst>
          </p:cNvPr>
          <p:cNvSpPr/>
          <p:nvPr/>
        </p:nvSpPr>
        <p:spPr>
          <a:xfrm>
            <a:off x="1828800" y="4188365"/>
            <a:ext cx="8278348" cy="17996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marL="288925"/>
            <a:r>
              <a:rPr lang="en-US" dirty="0">
                <a:solidFill>
                  <a:schemeClr val="tx1"/>
                </a:solidFill>
                <a:latin typeface="Helvetica" pitchFamily="2" charset="0"/>
              </a:rPr>
              <a:t>Facilities developing training independently</a:t>
            </a:r>
          </a:p>
        </p:txBody>
      </p:sp>
      <p:pic>
        <p:nvPicPr>
          <p:cNvPr id="25" name="Picture 24" descr="A white line drawing of a factory&#10;&#10;Description automatically generated">
            <a:extLst>
              <a:ext uri="{FF2B5EF4-FFF2-40B4-BE49-F238E27FC236}">
                <a16:creationId xmlns:a16="http://schemas.microsoft.com/office/drawing/2014/main" id="{3C100A6F-499C-A97C-9F53-AC404F833B6D}"/>
              </a:ext>
            </a:extLst>
          </p:cNvPr>
          <p:cNvPicPr>
            <a:picLocks noChangeAspect="1"/>
          </p:cNvPicPr>
          <p:nvPr/>
        </p:nvPicPr>
        <p:blipFill>
          <a:blip r:embed="rId3"/>
          <a:stretch>
            <a:fillRect/>
          </a:stretch>
        </p:blipFill>
        <p:spPr>
          <a:xfrm>
            <a:off x="2133600" y="4874165"/>
            <a:ext cx="914400" cy="914400"/>
          </a:xfrm>
          <a:prstGeom prst="rect">
            <a:avLst/>
          </a:prstGeom>
        </p:spPr>
      </p:pic>
      <p:pic>
        <p:nvPicPr>
          <p:cNvPr id="26" name="Picture 25" descr="A white line drawing of a factory&#10;&#10;Description automatically generated">
            <a:extLst>
              <a:ext uri="{FF2B5EF4-FFF2-40B4-BE49-F238E27FC236}">
                <a16:creationId xmlns:a16="http://schemas.microsoft.com/office/drawing/2014/main" id="{CF580580-9BD8-A42B-673F-96C4157A67FD}"/>
              </a:ext>
            </a:extLst>
          </p:cNvPr>
          <p:cNvPicPr>
            <a:picLocks noChangeAspect="1"/>
          </p:cNvPicPr>
          <p:nvPr/>
        </p:nvPicPr>
        <p:blipFill>
          <a:blip r:embed="rId3"/>
          <a:stretch>
            <a:fillRect/>
          </a:stretch>
        </p:blipFill>
        <p:spPr>
          <a:xfrm>
            <a:off x="3306233" y="4874165"/>
            <a:ext cx="914400" cy="914400"/>
          </a:xfrm>
          <a:prstGeom prst="rect">
            <a:avLst/>
          </a:prstGeom>
        </p:spPr>
      </p:pic>
      <p:pic>
        <p:nvPicPr>
          <p:cNvPr id="27" name="Picture 26" descr="A white line drawing of a factory&#10;&#10;Description automatically generated">
            <a:extLst>
              <a:ext uri="{FF2B5EF4-FFF2-40B4-BE49-F238E27FC236}">
                <a16:creationId xmlns:a16="http://schemas.microsoft.com/office/drawing/2014/main" id="{350E53CF-A6E0-BDAE-2DC6-64289BBBA8C8}"/>
              </a:ext>
            </a:extLst>
          </p:cNvPr>
          <p:cNvPicPr>
            <a:picLocks noChangeAspect="1"/>
          </p:cNvPicPr>
          <p:nvPr/>
        </p:nvPicPr>
        <p:blipFill>
          <a:blip r:embed="rId3"/>
          <a:stretch>
            <a:fillRect/>
          </a:stretch>
        </p:blipFill>
        <p:spPr>
          <a:xfrm>
            <a:off x="4478866" y="4874165"/>
            <a:ext cx="914400" cy="914400"/>
          </a:xfrm>
          <a:prstGeom prst="rect">
            <a:avLst/>
          </a:prstGeom>
        </p:spPr>
      </p:pic>
      <p:pic>
        <p:nvPicPr>
          <p:cNvPr id="28" name="Picture 27" descr="A white line drawing of a factory&#10;&#10;Description automatically generated">
            <a:extLst>
              <a:ext uri="{FF2B5EF4-FFF2-40B4-BE49-F238E27FC236}">
                <a16:creationId xmlns:a16="http://schemas.microsoft.com/office/drawing/2014/main" id="{311D5169-6C26-ECE4-5795-D618F834D139}"/>
              </a:ext>
            </a:extLst>
          </p:cNvPr>
          <p:cNvPicPr>
            <a:picLocks noChangeAspect="1"/>
          </p:cNvPicPr>
          <p:nvPr/>
        </p:nvPicPr>
        <p:blipFill>
          <a:blip r:embed="rId3"/>
          <a:stretch>
            <a:fillRect/>
          </a:stretch>
        </p:blipFill>
        <p:spPr>
          <a:xfrm>
            <a:off x="5651500" y="4874165"/>
            <a:ext cx="914400" cy="914400"/>
          </a:xfrm>
          <a:prstGeom prst="rect">
            <a:avLst/>
          </a:prstGeom>
        </p:spPr>
      </p:pic>
      <p:sp>
        <p:nvSpPr>
          <p:cNvPr id="30" name="TextBox 29">
            <a:extLst>
              <a:ext uri="{FF2B5EF4-FFF2-40B4-BE49-F238E27FC236}">
                <a16:creationId xmlns:a16="http://schemas.microsoft.com/office/drawing/2014/main" id="{D902A377-343A-B8EE-3DE5-A666BC3D4AF6}"/>
              </a:ext>
            </a:extLst>
          </p:cNvPr>
          <p:cNvSpPr txBox="1"/>
          <p:nvPr/>
        </p:nvSpPr>
        <p:spPr>
          <a:xfrm>
            <a:off x="6824134" y="5069755"/>
            <a:ext cx="3539066" cy="584775"/>
          </a:xfrm>
          <a:prstGeom prst="rect">
            <a:avLst/>
          </a:prstGeom>
          <a:noFill/>
        </p:spPr>
        <p:txBody>
          <a:bodyPr wrap="square">
            <a:spAutoFit/>
          </a:bodyPr>
          <a:lstStyle/>
          <a:p>
            <a:r>
              <a:rPr lang="en-US" sz="3200" dirty="0">
                <a:solidFill>
                  <a:schemeClr val="tx1"/>
                </a:solidFill>
                <a:latin typeface="Helvetica" pitchFamily="2" charset="0"/>
              </a:rPr>
              <a:t>x 4  =  </a:t>
            </a:r>
            <a:r>
              <a:rPr lang="en-US" sz="3200" b="1" dirty="0">
                <a:solidFill>
                  <a:schemeClr val="tx1"/>
                </a:solidFill>
                <a:latin typeface="Helvetica" pitchFamily="2" charset="0"/>
              </a:rPr>
              <a:t>$109,600</a:t>
            </a:r>
          </a:p>
        </p:txBody>
      </p:sp>
    </p:spTree>
    <p:extLst>
      <p:ext uri="{BB962C8B-B14F-4D97-AF65-F5344CB8AC3E}">
        <p14:creationId xmlns:p14="http://schemas.microsoft.com/office/powerpoint/2010/main" val="129469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ABA6BA-853C-4895-8315-F4737EB1C97D}"/>
              </a:ext>
            </a:extLst>
          </p:cNvPr>
          <p:cNvSpPr>
            <a:spLocks noGrp="1"/>
          </p:cNvSpPr>
          <p:nvPr>
            <p:ph type="title"/>
          </p:nvPr>
        </p:nvSpPr>
        <p:spPr/>
        <p:txBody>
          <a:bodyPr/>
          <a:lstStyle/>
          <a:p>
            <a:r>
              <a:rPr lang="en-US" dirty="0"/>
              <a:t>Creating Courses – Skillset &amp; Knowledge Required</a:t>
            </a:r>
          </a:p>
        </p:txBody>
      </p:sp>
      <p:sp>
        <p:nvSpPr>
          <p:cNvPr id="4" name="Content Placeholder 3">
            <a:extLst>
              <a:ext uri="{FF2B5EF4-FFF2-40B4-BE49-F238E27FC236}">
                <a16:creationId xmlns:a16="http://schemas.microsoft.com/office/drawing/2014/main" id="{5343E1B2-4BA9-4FB9-99B5-D54C1821B47A}"/>
              </a:ext>
            </a:extLst>
          </p:cNvPr>
          <p:cNvSpPr>
            <a:spLocks noGrp="1"/>
          </p:cNvSpPr>
          <p:nvPr>
            <p:ph sz="quarter" idx="11"/>
          </p:nvPr>
        </p:nvSpPr>
        <p:spPr>
          <a:xfrm>
            <a:off x="228600" y="1371600"/>
            <a:ext cx="6629400" cy="4578350"/>
          </a:xfrm>
        </p:spPr>
        <p:txBody>
          <a:bodyPr/>
          <a:lstStyle/>
          <a:p>
            <a:pPr lvl="1">
              <a:spcBef>
                <a:spcPts val="0"/>
              </a:spcBef>
              <a:spcAft>
                <a:spcPts val="1200"/>
              </a:spcAft>
            </a:pPr>
            <a:r>
              <a:rPr lang="en-US" sz="2000" dirty="0"/>
              <a:t>Subject matter expertise – wide range of topics</a:t>
            </a:r>
          </a:p>
          <a:p>
            <a:pPr lvl="2">
              <a:spcBef>
                <a:spcPts val="0"/>
              </a:spcBef>
              <a:spcAft>
                <a:spcPts val="1200"/>
              </a:spcAft>
            </a:pPr>
            <a:r>
              <a:rPr lang="en-US" sz="1400" dirty="0"/>
              <a:t>From bloodborne pathogens, to working at height, to Family Medical Leave Act, to HACCP, to…</a:t>
            </a:r>
          </a:p>
          <a:p>
            <a:pPr lvl="1">
              <a:spcBef>
                <a:spcPts val="0"/>
              </a:spcBef>
              <a:spcAft>
                <a:spcPts val="1200"/>
              </a:spcAft>
            </a:pPr>
            <a:r>
              <a:rPr lang="en-US" sz="2000" dirty="0"/>
              <a:t>Adult learning science</a:t>
            </a:r>
          </a:p>
          <a:p>
            <a:pPr lvl="2">
              <a:spcBef>
                <a:spcPts val="0"/>
              </a:spcBef>
              <a:spcAft>
                <a:spcPts val="1200"/>
              </a:spcAft>
            </a:pPr>
            <a:r>
              <a:rPr lang="en-US" sz="1400" dirty="0"/>
              <a:t>Words-to-image ratios; storyline development; maintaining learner engagement; repetition strategies; remediation tactics</a:t>
            </a:r>
          </a:p>
          <a:p>
            <a:pPr lvl="1">
              <a:spcBef>
                <a:spcPts val="0"/>
              </a:spcBef>
              <a:spcAft>
                <a:spcPts val="1200"/>
              </a:spcAft>
            </a:pPr>
            <a:r>
              <a:rPr lang="en-US" sz="2000" dirty="0"/>
              <a:t>Photography, photo editing</a:t>
            </a:r>
          </a:p>
          <a:p>
            <a:pPr lvl="1">
              <a:spcBef>
                <a:spcPts val="0"/>
              </a:spcBef>
              <a:spcAft>
                <a:spcPts val="1200"/>
              </a:spcAft>
            </a:pPr>
            <a:r>
              <a:rPr lang="en-US" sz="2000" dirty="0"/>
              <a:t>Videography, video editing</a:t>
            </a:r>
          </a:p>
          <a:p>
            <a:pPr lvl="1">
              <a:spcBef>
                <a:spcPts val="0"/>
              </a:spcBef>
              <a:spcAft>
                <a:spcPts val="1200"/>
              </a:spcAft>
            </a:pPr>
            <a:r>
              <a:rPr lang="en-US" sz="2000" dirty="0"/>
              <a:t>Graphic design</a:t>
            </a:r>
          </a:p>
          <a:p>
            <a:pPr lvl="1">
              <a:spcBef>
                <a:spcPts val="0"/>
              </a:spcBef>
              <a:spcAft>
                <a:spcPts val="1200"/>
              </a:spcAft>
            </a:pPr>
            <a:r>
              <a:rPr lang="en-US" sz="2000" dirty="0"/>
              <a:t>Voiceover, audio editing</a:t>
            </a:r>
          </a:p>
          <a:p>
            <a:pPr lvl="1">
              <a:spcBef>
                <a:spcPts val="0"/>
              </a:spcBef>
              <a:spcAft>
                <a:spcPts val="1200"/>
              </a:spcAft>
            </a:pPr>
            <a:r>
              <a:rPr lang="en-US" sz="2000" dirty="0"/>
              <a:t>Regulatory code and content requirements – </a:t>
            </a:r>
            <a:br>
              <a:rPr lang="en-US" sz="2000" dirty="0"/>
            </a:br>
            <a:r>
              <a:rPr lang="en-US" sz="2000" dirty="0"/>
              <a:t>wide range of topics</a:t>
            </a:r>
          </a:p>
        </p:txBody>
      </p:sp>
      <p:pic>
        <p:nvPicPr>
          <p:cNvPr id="2" name="Picture 1">
            <a:extLst>
              <a:ext uri="{FF2B5EF4-FFF2-40B4-BE49-F238E27FC236}">
                <a16:creationId xmlns:a16="http://schemas.microsoft.com/office/drawing/2014/main" id="{6CB7667C-B1C8-1E95-7FD8-5AC83CAEC171}"/>
              </a:ext>
            </a:extLst>
          </p:cNvPr>
          <p:cNvPicPr>
            <a:picLocks noChangeAspect="1"/>
          </p:cNvPicPr>
          <p:nvPr/>
        </p:nvPicPr>
        <p:blipFill>
          <a:blip r:embed="rId2"/>
          <a:stretch>
            <a:fillRect/>
          </a:stretch>
        </p:blipFill>
        <p:spPr>
          <a:xfrm>
            <a:off x="7239000" y="1511300"/>
            <a:ext cx="3848100" cy="3835400"/>
          </a:xfrm>
          <a:prstGeom prst="rect">
            <a:avLst/>
          </a:prstGeom>
        </p:spPr>
      </p:pic>
    </p:spTree>
    <p:extLst>
      <p:ext uri="{BB962C8B-B14F-4D97-AF65-F5344CB8AC3E}">
        <p14:creationId xmlns:p14="http://schemas.microsoft.com/office/powerpoint/2010/main" val="765271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9C5318-BF5D-211B-29D4-3629C95DB053}"/>
              </a:ext>
            </a:extLst>
          </p:cNvPr>
          <p:cNvSpPr>
            <a:spLocks noGrp="1"/>
          </p:cNvSpPr>
          <p:nvPr>
            <p:ph type="title"/>
          </p:nvPr>
        </p:nvSpPr>
        <p:spPr>
          <a:xfrm>
            <a:off x="457200" y="2362200"/>
            <a:ext cx="5334000" cy="1371600"/>
          </a:xfrm>
        </p:spPr>
        <p:txBody>
          <a:bodyPr/>
          <a:lstStyle/>
          <a:p>
            <a:pPr>
              <a:lnSpc>
                <a:spcPct val="100000"/>
              </a:lnSpc>
            </a:pPr>
            <a:r>
              <a:rPr lang="en-US" sz="4800" dirty="0"/>
              <a:t>Training</a:t>
            </a:r>
            <a:br>
              <a:rPr lang="en-US" sz="4800" dirty="0"/>
            </a:br>
            <a:r>
              <a:rPr lang="en-US" sz="4800" dirty="0"/>
              <a:t>Facilitation</a:t>
            </a:r>
          </a:p>
        </p:txBody>
      </p:sp>
      <p:pic>
        <p:nvPicPr>
          <p:cNvPr id="6" name="Picture Placeholder 3">
            <a:extLst>
              <a:ext uri="{FF2B5EF4-FFF2-40B4-BE49-F238E27FC236}">
                <a16:creationId xmlns:a16="http://schemas.microsoft.com/office/drawing/2014/main" id="{AE723CAF-0B3F-7EA5-E546-0A8A50C9F85A}"/>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colorTemperature colorTemp="5574"/>
                    </a14:imgEffect>
                    <a14:imgEffect>
                      <a14:brightnessContrast bright="16000" contrast="2000"/>
                    </a14:imgEffect>
                  </a14:imgLayer>
                </a14:imgProps>
              </a:ext>
              <a:ext uri="{28A0092B-C50C-407E-A947-70E740481C1C}">
                <a14:useLocalDpi xmlns:a14="http://schemas.microsoft.com/office/drawing/2010/main"/>
              </a:ext>
            </a:extLst>
          </a:blip>
          <a:srcRect/>
          <a:stretch/>
        </p:blipFill>
        <p:spPr>
          <a:xfrm>
            <a:off x="6109252" y="0"/>
            <a:ext cx="6082748" cy="6858000"/>
          </a:xfrm>
          <a:prstGeom prst="rect">
            <a:avLst/>
          </a:prstGeom>
        </p:spPr>
      </p:pic>
    </p:spTree>
    <p:extLst>
      <p:ext uri="{BB962C8B-B14F-4D97-AF65-F5344CB8AC3E}">
        <p14:creationId xmlns:p14="http://schemas.microsoft.com/office/powerpoint/2010/main" val="2673947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Intertek Alchemy Template">
  <a:themeElements>
    <a:clrScheme name="Intertek Alchemy 2022">
      <a:dk1>
        <a:srgbClr val="003049"/>
      </a:dk1>
      <a:lt1>
        <a:srgbClr val="FFFFFF"/>
      </a:lt1>
      <a:dk2>
        <a:srgbClr val="003049"/>
      </a:dk2>
      <a:lt2>
        <a:srgbClr val="FFFFFF"/>
      </a:lt2>
      <a:accent1>
        <a:srgbClr val="FFC700"/>
      </a:accent1>
      <a:accent2>
        <a:srgbClr val="00AB94"/>
      </a:accent2>
      <a:accent3>
        <a:srgbClr val="EE3400"/>
      </a:accent3>
      <a:accent4>
        <a:srgbClr val="FF9100"/>
      </a:accent4>
      <a:accent5>
        <a:srgbClr val="80D5CA"/>
      </a:accent5>
      <a:accent6>
        <a:srgbClr val="E5E9EC"/>
      </a:accent6>
      <a:hlink>
        <a:srgbClr val="00AB94"/>
      </a:hlink>
      <a:folHlink>
        <a:srgbClr val="00AB94"/>
      </a:folHlink>
    </a:clrScheme>
    <a:fontScheme name="Custom 3">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2000" dirty="0" smtClean="0">
            <a:latin typeface="+mj-lt"/>
          </a:defRPr>
        </a:defPPr>
      </a:lstStyle>
    </a:txDef>
  </a:objectDefaults>
  <a:extraClrSchemeLst/>
  <a:extLst>
    <a:ext uri="{05A4C25C-085E-4340-85A3-A5531E510DB2}">
      <thm15:themeFamily xmlns:thm15="http://schemas.microsoft.com/office/thememl/2012/main" name="PowerPoint-Template-2022_v5" id="{2778C604-7C9D-344F-A794-150179B9D94A}" vid="{37E55E70-EF2F-6848-BC97-235BB900A2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6ADED9A08AD484CAB6F5B3978612C6B" ma:contentTypeVersion="11" ma:contentTypeDescription="Create a new document." ma:contentTypeScope="" ma:versionID="3b061d525615639edd8c9302332858ee">
  <xsd:schema xmlns:xsd="http://www.w3.org/2001/XMLSchema" xmlns:xs="http://www.w3.org/2001/XMLSchema" xmlns:p="http://schemas.microsoft.com/office/2006/metadata/properties" xmlns:ns2="827ca327-146b-460a-93e3-a6c1764e7923" xmlns:ns3="5f0953a5-f3cb-4bd8-907f-80da3c6bf09d" xmlns:ns4="92a53802-5504-4cba-bdd2-646b957319be" targetNamespace="http://schemas.microsoft.com/office/2006/metadata/properties" ma:root="true" ma:fieldsID="f7885f8e56b99ccb9c8b8563fa607fda" ns2:_="" ns3:_="" ns4:_="">
    <xsd:import namespace="827ca327-146b-460a-93e3-a6c1764e7923"/>
    <xsd:import namespace="5f0953a5-f3cb-4bd8-907f-80da3c6bf09d"/>
    <xsd:import namespace="92a53802-5504-4cba-bdd2-646b957319be"/>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7ca327-146b-460a-93e3-a6c1764e792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f0953a5-f3cb-4bd8-907f-80da3c6bf09d" elementFormDefault="qualified">
    <xsd:import namespace="http://schemas.microsoft.com/office/2006/documentManagement/types"/>
    <xsd:import namespace="http://schemas.microsoft.com/office/infopath/2007/PartnerControls"/>
    <xsd:element name="LastSharedByUser" ma:index="10" nillable="true" ma:displayName="Last Shared By User"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92a53802-5504-4cba-bdd2-646b957319be"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description="" ma:internalName="MediaServiceAutoTags"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9D4977B-0869-4628-8D65-C548EC12D781}">
  <ds:schemaRefs>
    <ds:schemaRef ds:uri="http://schemas.microsoft.com/sharepoint/v3/contenttype/forms"/>
  </ds:schemaRefs>
</ds:datastoreItem>
</file>

<file path=customXml/itemProps2.xml><?xml version="1.0" encoding="utf-8"?>
<ds:datastoreItem xmlns:ds="http://schemas.openxmlformats.org/officeDocument/2006/customXml" ds:itemID="{32B85AA6-9BB0-4F6D-A125-6DDE31E3FD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7ca327-146b-460a-93e3-a6c1764e7923"/>
    <ds:schemaRef ds:uri="5f0953a5-f3cb-4bd8-907f-80da3c6bf09d"/>
    <ds:schemaRef ds:uri="92a53802-5504-4cba-bdd2-646b957319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D657523-248C-4068-A3CE-8CE3EBE1BD94}">
  <ds:schemaRefs>
    <ds:schemaRef ds:uri="http://purl.org/dc/dcmitype/"/>
    <ds:schemaRef ds:uri="http://purl.org/dc/terms/"/>
    <ds:schemaRef ds:uri="http://purl.org/dc/elements/1.1/"/>
    <ds:schemaRef ds:uri="http://schemas.microsoft.com/office/2006/documentManagement/types"/>
    <ds:schemaRef ds:uri="http://schemas.openxmlformats.org/package/2006/metadata/core-properties"/>
    <ds:schemaRef ds:uri="http://www.w3.org/XML/1998/namespace"/>
    <ds:schemaRef ds:uri="http://schemas.microsoft.com/office/infopath/2007/PartnerControls"/>
    <ds:schemaRef ds:uri="e986ed9f-c97e-413f-9ab4-837d2921bb4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Intertek Alchemy Template</Template>
  <TotalTime>190</TotalTime>
  <Words>1129</Words>
  <Application>Microsoft Office PowerPoint</Application>
  <PresentationFormat>Widescreen</PresentationFormat>
  <Paragraphs>220</Paragraphs>
  <Slides>22</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Helvetica</vt:lpstr>
      <vt:lpstr>System Font Regular</vt:lpstr>
      <vt:lpstr>Wingdings</vt:lpstr>
      <vt:lpstr>Intertek Alchemy Template</vt:lpstr>
      <vt:lpstr>How to Use this Presentation Template</vt:lpstr>
      <vt:lpstr>Make a Game Plan to Present Business Case for Resources</vt:lpstr>
      <vt:lpstr>Calculating the Hidden Costs of Training Development</vt:lpstr>
      <vt:lpstr>Agenda</vt:lpstr>
      <vt:lpstr>Training &amp; Course Development</vt:lpstr>
      <vt:lpstr>Creating Courses – More than Meets the Eye</vt:lpstr>
      <vt:lpstr>Creating Courses – Force Multipliers</vt:lpstr>
      <vt:lpstr>Creating Courses – Skillset &amp; Knowledge Required</vt:lpstr>
      <vt:lpstr>Training Facilitation</vt:lpstr>
      <vt:lpstr>Training Facilitation – Facilitate the Facilitators</vt:lpstr>
      <vt:lpstr>Training Facilitation – Skillset &amp; Knowledge Required</vt:lpstr>
      <vt:lpstr>Audit Preparation</vt:lpstr>
      <vt:lpstr>Audit Preparation – So many training records, soooo many</vt:lpstr>
      <vt:lpstr>Audit Preparation – Skillset &amp; Knowledge Required</vt:lpstr>
      <vt:lpstr>Training Management &amp; Workforce Development</vt:lpstr>
      <vt:lpstr>The Business Case for Workforce Development</vt:lpstr>
      <vt:lpstr>Training Management &amp; Workforce Development</vt:lpstr>
      <vt:lpstr>Workforce Development – Skills &amp; Knowledge Required </vt:lpstr>
      <vt:lpstr>Recap &amp; Resources</vt:lpstr>
      <vt:lpstr>PowerPoint Presentation</vt:lpstr>
      <vt:lpstr>Recap of the Hats to Wear</vt:lpstr>
      <vt:lpstr>Boost Your Training Programs with Intertek Alchemy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Adding New Slides</dc:title>
  <dc:subject/>
  <dc:creator>Nick Wheat</dc:creator>
  <cp:keywords/>
  <dc:description/>
  <cp:lastModifiedBy>Dante Dominick</cp:lastModifiedBy>
  <cp:revision>16</cp:revision>
  <dcterms:created xsi:type="dcterms:W3CDTF">2023-10-09T13:23:30Z</dcterms:created>
  <dcterms:modified xsi:type="dcterms:W3CDTF">2023-10-10T16:47:06Z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0x01010006ADED9A08AD484CAB6F5B3978612C6B</vt:lpwstr>
  </property>
</Properties>
</file>